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70" r:id="rId15"/>
    <p:sldId id="297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3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1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6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0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7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9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6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4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4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30CEF-5F40-441E-9512-F82B0A0165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F4305-939C-43F0-BA70-740FDF4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3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 descr="Text&#10;&#10;Description automatically generated with medium confidence">
            <a:extLst>
              <a:ext uri="{FF2B5EF4-FFF2-40B4-BE49-F238E27FC236}">
                <a16:creationId xmlns:a16="http://schemas.microsoft.com/office/drawing/2014/main" id="{11F63544-3530-2144-C0E8-1700B5E85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09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21EEB33-F376-CB73-A196-144157735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30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CA6D1AE-CF03-C4B9-F5B7-4B7EB9D73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6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508F47-EFF1-1290-6FF4-73FE0954A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20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A4E18C6-47A2-A6C3-0676-556317D35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39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F169B51-C3AC-9C2E-1E67-5B7593B3F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8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86D55B34-811B-CEF1-810B-5EDAFCB0C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16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4A938E3-3F7C-11E1-DD34-E4CADD26B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43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AB5FC89-694D-A6F4-DCFC-EDB4CF876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01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AAC744-D452-D5D6-A5C0-08F387A1D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98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C979E10-E6D2-8D11-592D-4C717BF24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9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8CEB112-C565-D827-3028-596E56528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93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A021B9-F938-4256-CA83-B53ACF390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19CCB6A-19BC-1592-7C80-3803FC01E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00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FF1450-402C-06B6-2079-5F96B28AA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98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1001C4E-9151-D0E0-F324-946C53102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6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FC0C43C-68AD-EA0A-2587-D6FCD2C9C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6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B9222B-ED66-46D5-406F-9A765FB69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77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8C9BD50-0D3A-8990-1A7C-B473CD601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42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FD433DD-266A-15F4-B451-89F62CEC2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82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78EBB5-8820-3CEB-1854-8B651033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50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7C109A-4E6A-0BDC-9B7A-3C23DD73E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8F71516-EF81-21DB-CF6E-8509062DA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06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BDAA46-8F0A-1AC8-6DE1-4E259B523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32991F2-21E7-2B1C-F1BB-22F98D80D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2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DA653E-5448-DF3E-8092-9C7C4772B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89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A3D958C-FEE6-27FA-06BD-D2C48F1DA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11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75C3EB-3690-9DBC-F61D-D52AEAFA6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0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25440DA-5974-B8C1-A049-5F2387809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2698FC4-7CDE-4D36-8438-E5BE2FE21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05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45333B6-4D8E-EE27-EE23-B24A4C980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14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F0974E5-702D-5879-30B8-996D7B6BB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25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C40F3-0252-AE0C-B6D5-8033AD167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49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C9D6D9-B3BB-8D75-6ABD-C4928836C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55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79A4FB2-3127-F830-0D6D-6BA58046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17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0BE6939-B817-1320-78A9-E1B63EFC3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444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62A102F-E94A-7496-7A1E-B0AA762B7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4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0EDC0EB-0DAA-D1EE-176A-0AC993AB0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79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AA8D5F3-4EB8-2889-F944-0FD088750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02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01C96A4-3071-8432-2B51-F5DA405F2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25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0155FF4-297D-C02E-CA66-7201D9D36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66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1C75A2D-D3E1-9E8A-AE05-6D28138AB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61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BF42B1D-263B-6C8A-5B0F-32E83D28C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58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</TotalTime>
  <Words>0</Words>
  <Application>Microsoft Office PowerPoint</Application>
  <PresentationFormat>On-screen Show (4:3)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Dolly St. Claire</dc:creator>
  <cp:lastModifiedBy>Dolly St. Claire</cp:lastModifiedBy>
  <cp:revision>1</cp:revision>
  <dcterms:created xsi:type="dcterms:W3CDTF">2023-04-12T17:55:36Z</dcterms:created>
  <dcterms:modified xsi:type="dcterms:W3CDTF">2023-04-12T18:20:04Z</dcterms:modified>
</cp:coreProperties>
</file>