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a:tcStyle>
        <a:tcBdr/>
        <a:fill>
          <a:solidFill>
            <a:srgbClr val="E6ED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a:tcStyle>
        <a:tcBdr/>
        <a:fill>
          <a:solidFill>
            <a:srgbClr val="F3EC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0000"/>
        </a:fontRef>
        <a:srgbClr val="FF0000"/>
      </a:tcTxStyle>
      <a:tcStyle>
        <a:tcBdr>
          <a:left>
            <a:ln w="12700" cap="flat">
              <a:noFill/>
              <a:miter lim="400000"/>
            </a:ln>
          </a:left>
          <a:right>
            <a:ln w="12700" cap="flat">
              <a:noFill/>
              <a:miter lim="400000"/>
            </a:ln>
          </a:right>
          <a:top>
            <a:ln w="508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CA"/>
          </a:solidFill>
        </a:fill>
      </a:tcStyle>
    </a:wholeTbl>
    <a:band2H>
      <a:tcTxStyle/>
      <a:tcStyle>
        <a:tcBdr/>
        <a:fill>
          <a:solidFill>
            <a:srgbClr val="FF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8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533400"/>
          </a:xfrm>
          <a:prstGeom prst="rect">
            <a:avLst/>
          </a:prstGeom>
        </p:spPr>
        <p:txBody>
          <a:bodyPr anchor="t"/>
          <a:lstStyle>
            <a:lvl1pPr marL="0" indent="0" algn="ctr">
              <a:spcBef>
                <a:spcPts val="0"/>
              </a:spcBef>
              <a:buSzTx/>
              <a:buNone/>
              <a:defRPr sz="2800" b="1">
                <a:latin typeface="+mj-lt"/>
                <a:ea typeface="+mj-ea"/>
                <a:cs typeface="+mj-cs"/>
                <a:sym typeface="Helvetica"/>
              </a:defRPr>
            </a:lvl1pPr>
            <a:lvl2pPr marL="794084" indent="-336884" algn="ctr">
              <a:spcBef>
                <a:spcPts val="0"/>
              </a:spcBef>
              <a:defRPr sz="2800" b="1">
                <a:latin typeface="+mj-lt"/>
                <a:ea typeface="+mj-ea"/>
                <a:cs typeface="+mj-cs"/>
                <a:sym typeface="Helvetica"/>
              </a:defRPr>
            </a:lvl2pPr>
            <a:lvl3pPr marL="1251284" indent="-336884" algn="ctr">
              <a:spcBef>
                <a:spcPts val="0"/>
              </a:spcBef>
              <a:defRPr sz="2800" b="1">
                <a:latin typeface="+mj-lt"/>
                <a:ea typeface="+mj-ea"/>
                <a:cs typeface="+mj-cs"/>
                <a:sym typeface="Helvetica"/>
              </a:defRPr>
            </a:lvl3pPr>
            <a:lvl4pPr marL="1708484" indent="-336884" algn="ctr">
              <a:spcBef>
                <a:spcPts val="0"/>
              </a:spcBef>
              <a:defRPr sz="2800" b="1">
                <a:latin typeface="+mj-lt"/>
                <a:ea typeface="+mj-ea"/>
                <a:cs typeface="+mj-cs"/>
                <a:sym typeface="Helvetica"/>
              </a:defRPr>
            </a:lvl4pPr>
            <a:lvl5pPr marL="2165684" indent="-336884" algn="ctr">
              <a:spcBef>
                <a:spcPts val="0"/>
              </a:spcBef>
              <a:defRPr sz="28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21"/>
          </p:nvPr>
        </p:nvSpPr>
        <p:spPr>
          <a:xfrm>
            <a:off x="1270000" y="4254500"/>
            <a:ext cx="10464800" cy="711200"/>
          </a:xfrm>
          <a:prstGeom prst="rect">
            <a:avLst/>
          </a:prstGeom>
        </p:spPr>
        <p:txBody>
          <a:bodyPr/>
          <a:lstStyle/>
          <a:p>
            <a:pPr marL="0" indent="0" algn="ctr">
              <a:spcBef>
                <a:spcPts val="2400"/>
              </a:spcBef>
              <a:buSzTx/>
              <a:buNone/>
              <a:defRPr sz="40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812800" y="0"/>
            <a:ext cx="146304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600200" y="330200"/>
            <a:ext cx="9779001" cy="6519334"/>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21"/>
          </p:nvPr>
        </p:nvSpPr>
        <p:spPr>
          <a:xfrm>
            <a:off x="6642100" y="762000"/>
            <a:ext cx="5494867" cy="82423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xfrm>
            <a:off x="6311798" y="9245600"/>
            <a:ext cx="368504" cy="381001"/>
          </a:xfrm>
          <a:prstGeom prst="rect">
            <a:avLst/>
          </a:prstGeom>
        </p:spPr>
        <p:txBody>
          <a:bodyPr anchor="b"/>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6718300" y="1054100"/>
            <a:ext cx="5334000" cy="8001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464300" y="5067300"/>
            <a:ext cx="5943600" cy="39624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464300" y="762000"/>
            <a:ext cx="5848350" cy="3898900"/>
          </a:xfrm>
          <a:prstGeom prst="rect">
            <a:avLst/>
          </a:prstGeom>
        </p:spPr>
        <p:txBody>
          <a:bodyPr lIns="91439" tIns="45719" rIns="91439" bIns="45719" anchor="t">
            <a:noAutofit/>
          </a:bodyPr>
          <a:lstStyle/>
          <a:p>
            <a:endParaRPr/>
          </a:p>
        </p:txBody>
      </p:sp>
      <p:sp>
        <p:nvSpPr>
          <p:cNvPr id="85" name="Image"/>
          <p:cNvSpPr>
            <a:spLocks noGrp="1"/>
          </p:cNvSpPr>
          <p:nvPr>
            <p:ph type="pic" sz="half" idx="23"/>
          </p:nvPr>
        </p:nvSpPr>
        <p:spPr>
          <a:xfrm>
            <a:off x="723900" y="723900"/>
            <a:ext cx="5638802" cy="84582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20" name="THE HOLY SPIRIT"/>
          <p:cNvSpPr txBox="1">
            <a:spLocks noGrp="1"/>
          </p:cNvSpPr>
          <p:nvPr>
            <p:ph type="ctrTitle"/>
          </p:nvPr>
        </p:nvSpPr>
        <p:spPr>
          <a:prstGeom prst="rect">
            <a:avLst/>
          </a:prstGeom>
        </p:spPr>
        <p:txBody>
          <a:bodyPr/>
          <a:lstStyle/>
          <a:p>
            <a:r>
              <a:t>THE HOLY SPIRIT</a:t>
            </a:r>
          </a:p>
        </p:txBody>
      </p:sp>
      <p:sp>
        <p:nvSpPr>
          <p:cNvPr id="121" name="AND MISSIONS"/>
          <p:cNvSpPr txBox="1">
            <a:spLocks noGrp="1"/>
          </p:cNvSpPr>
          <p:nvPr>
            <p:ph type="subTitle" sz="quarter" idx="1"/>
          </p:nvPr>
        </p:nvSpPr>
        <p:spPr>
          <a:xfrm>
            <a:off x="1270000" y="4660900"/>
            <a:ext cx="10464800" cy="1130300"/>
          </a:xfrm>
          <a:prstGeom prst="rect">
            <a:avLst/>
          </a:prstGeom>
        </p:spPr>
        <p:txBody>
          <a:bodyPr/>
          <a:lstStyle>
            <a:lvl1pPr>
              <a:defRPr sz="4500"/>
            </a:lvl1pPr>
          </a:lstStyle>
          <a:p>
            <a:r>
              <a:t>AND MISSIONS</a:t>
            </a:r>
          </a:p>
        </p:txBody>
      </p:sp>
      <p:sp>
        <p:nvSpPr>
          <p:cNvPr id="122" name="Acts 13:1-5"/>
          <p:cNvSpPr txBox="1"/>
          <p:nvPr/>
        </p:nvSpPr>
        <p:spPr>
          <a:xfrm>
            <a:off x="8225618" y="7823200"/>
            <a:ext cx="3757245" cy="113030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4700" b="1">
                <a:solidFill>
                  <a:srgbClr val="FFFFFF"/>
                </a:solidFill>
                <a:latin typeface="+mj-lt"/>
                <a:ea typeface="+mj-ea"/>
                <a:cs typeface="+mj-cs"/>
                <a:sym typeface="Helvetica"/>
              </a:defRPr>
            </a:lvl1pPr>
          </a:lstStyle>
          <a:p>
            <a:r>
              <a:t>Acts 13:1-5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57"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58" name="And, behold, I send the promise of my Father upon you: but tarry ye in the city of Jerusalem, until ye be endued with power from on high."/>
          <p:cNvSpPr txBox="1"/>
          <p:nvPr/>
        </p:nvSpPr>
        <p:spPr>
          <a:xfrm>
            <a:off x="1270000" y="3759198"/>
            <a:ext cx="10464800"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2400"/>
              </a:spcBef>
              <a:defRPr>
                <a:solidFill>
                  <a:srgbClr val="FFFFFF"/>
                </a:solidFill>
              </a:defRPr>
            </a:lvl1pPr>
          </a:lstStyle>
          <a:p>
            <a:r>
              <a:t>And, behold, I send the promise of my Father upon you: but tarry ye in the city of Jerusalem, until ye be endued with power from on high.</a:t>
            </a:r>
          </a:p>
        </p:txBody>
      </p:sp>
      <p:sp>
        <p:nvSpPr>
          <p:cNvPr id="159" name="Luke 24:49"/>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Luke 24:49</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62"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63" name="1.And Saul was consenting unto his death. And at that time there was a great persecution against the church which was at Jerusalem; and they were all scattered abroad throughout the regions of Judaea and Samaria, except the apostles."/>
          <p:cNvSpPr txBox="1"/>
          <p:nvPr/>
        </p:nvSpPr>
        <p:spPr>
          <a:xfrm>
            <a:off x="1270000" y="2882898"/>
            <a:ext cx="10464800"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1.</a:t>
            </a:r>
            <a:r>
              <a:rPr sz="3800"/>
              <a:t>And Saul was consenting unto his death. And at that time there was a great persecution against the church which was at Jerusalem; and they were all scattered abroad throughout the regions of Judaea and Samaria, except the apostles.</a:t>
            </a:r>
          </a:p>
        </p:txBody>
      </p:sp>
      <p:sp>
        <p:nvSpPr>
          <p:cNvPr id="164"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67"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68" name="2.And devout men carried Stephen to his burial, and made great lamentation over him. 3.As for Saul, he made havock of the church, entering into every house, and haling men and women committed them to prison."/>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2.</a:t>
            </a:r>
            <a:r>
              <a:rPr sz="3800"/>
              <a:t>And devout men carried Stephen to his burial, and made great lamentation over him. </a:t>
            </a:r>
            <a:r>
              <a:t>3.</a:t>
            </a:r>
            <a:r>
              <a:rPr sz="3800"/>
              <a:t>As for Saul, he made havock of the church, entering into every house, and haling men and women committed them to prison.</a:t>
            </a:r>
          </a:p>
        </p:txBody>
      </p:sp>
      <p:sp>
        <p:nvSpPr>
          <p:cNvPr id="169"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72"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73" name="4.Therefore they that were scattered abroad went every where preaching the word. 5.Then Philip went down to the city of Samaria, and preached Christ unto them. 6.And the people with one accord gave heed unto those things which Philip spake, hearing and s"/>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4.</a:t>
            </a:r>
            <a:r>
              <a:rPr sz="3800"/>
              <a:t>Therefore they that were scattered abroad went every where preaching the word. </a:t>
            </a:r>
            <a:r>
              <a:t>5.</a:t>
            </a:r>
            <a:r>
              <a:rPr sz="3800"/>
              <a:t>Then Philip went down to the city of Samaria, and preached Christ unto them. </a:t>
            </a:r>
            <a:r>
              <a:t>6.</a:t>
            </a:r>
            <a:r>
              <a:rPr sz="3800"/>
              <a:t>And the people with one accord gave heed unto those things which Philip spake, hearing and seeing the miracles which he did.</a:t>
            </a:r>
          </a:p>
        </p:txBody>
      </p:sp>
      <p:sp>
        <p:nvSpPr>
          <p:cNvPr id="174"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77"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78" name="7.For unclean spirits, crying with loud voice, came out of many that were possessed with them: and many taken with palsies, and that were lame, were healed. 8.And there was great joy in that city."/>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7.</a:t>
            </a:r>
            <a:r>
              <a:rPr sz="3800"/>
              <a:t>For unclean spirits, crying with loud voice, came out of many that were possessed with them: and many taken with palsies, and that were lame, were healed. </a:t>
            </a:r>
            <a:r>
              <a:t>8.</a:t>
            </a:r>
            <a:r>
              <a:rPr sz="3800"/>
              <a:t>And there was great joy in that city.</a:t>
            </a:r>
          </a:p>
        </p:txBody>
      </p:sp>
      <p:sp>
        <p:nvSpPr>
          <p:cNvPr id="179"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82"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83" name="9.But there was a certain man, called Simon, which beforetime in the same city used sorcery, and bewitched the people of Samaria, giving out that himself was some great one: 10.To whom they all gave heed, from the least to the greatest, saying, This man "/>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9.</a:t>
            </a:r>
            <a:r>
              <a:rPr sz="3800"/>
              <a:t>But there was a certain man, called Simon, which beforetime in the same city used sorcery, and bewitched the people of Samaria, giving out that himself was some great one: </a:t>
            </a:r>
            <a:r>
              <a:t>10.</a:t>
            </a:r>
            <a:r>
              <a:rPr sz="3800"/>
              <a:t>To whom they all gave heed, from the least to the greatest, saying, This man is the great power of God.</a:t>
            </a:r>
          </a:p>
        </p:txBody>
      </p:sp>
      <p:sp>
        <p:nvSpPr>
          <p:cNvPr id="184"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87"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88" name="11.And to him they had regard, because that of long time he had bewitched them with sorceries. 12.But when they believed Philip preaching the things concerning the kingdom of God, and the name of Jesus Christ, they were baptized, both men and women."/>
          <p:cNvSpPr txBox="1"/>
          <p:nvPr/>
        </p:nvSpPr>
        <p:spPr>
          <a:xfrm>
            <a:off x="1270000" y="2882898"/>
            <a:ext cx="10464800"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11.</a:t>
            </a:r>
            <a:r>
              <a:rPr sz="3800"/>
              <a:t>And to him they had regard, because that of long time he had bewitched them with sorceries. </a:t>
            </a:r>
            <a:r>
              <a:t>12.</a:t>
            </a:r>
            <a:r>
              <a:rPr sz="3800"/>
              <a:t>But when they believed Philip preaching the things concerning the kingdom of God, and the name of Jesus Christ, they were baptized, both men and women.</a:t>
            </a:r>
          </a:p>
        </p:txBody>
      </p:sp>
      <p:sp>
        <p:nvSpPr>
          <p:cNvPr id="189"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92"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93" name="13.Then Simon himself believed also: and when he was baptized, he continued with Philip, and wondered, beholding the miracles and signs which were done. 14.Now when the apostles which were at Jerusalem heard that Samaria had received the word of God, the"/>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13.</a:t>
            </a:r>
            <a:r>
              <a:rPr sz="3800"/>
              <a:t>Then Simon himself believed also: and when he was baptized, he continued with Philip, and wondered, beholding the miracles and signs which were done. </a:t>
            </a:r>
            <a:r>
              <a:t>14.</a:t>
            </a:r>
            <a:r>
              <a:rPr sz="3800"/>
              <a:t>Now when the apostles which were at Jerusalem heard that Samaria had received the word of God, they sent unto them Peter and John:</a:t>
            </a:r>
          </a:p>
        </p:txBody>
      </p:sp>
      <p:sp>
        <p:nvSpPr>
          <p:cNvPr id="194"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97"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98" name="15.Who, when they were come down, prayed for them, that they might receive the Holy Ghost:   16.(For as yet he was fallen upon none of them: only they were baptized in the name of the Lord Jesus.) 17.Then laid they their hands on them, and they received "/>
          <p:cNvSpPr txBox="1"/>
          <p:nvPr/>
        </p:nvSpPr>
        <p:spPr>
          <a:xfrm>
            <a:off x="1270000" y="2882898"/>
            <a:ext cx="10464800"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15.</a:t>
            </a:r>
            <a:r>
              <a:rPr sz="3800"/>
              <a:t>Who, when they were come down, prayed for them, that they might receive the Holy Ghost:   </a:t>
            </a:r>
            <a:r>
              <a:t>16.</a:t>
            </a:r>
            <a:r>
              <a:rPr sz="3800"/>
              <a:t>(For as yet he was fallen upon none of them: only they were baptized in the name of the Lord Jesus.) </a:t>
            </a:r>
            <a:r>
              <a:rPr sz="1700"/>
              <a:t>17.</a:t>
            </a:r>
            <a:r>
              <a:rPr sz="3800"/>
              <a:t>Then laid they their hands on them, and they received the Holy Ghost.</a:t>
            </a:r>
          </a:p>
        </p:txBody>
      </p:sp>
      <p:sp>
        <p:nvSpPr>
          <p:cNvPr id="199" name="Acts 8:1-1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8:1-17</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02"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203" name="44.While Peter yet spake these words, the Holy Ghost fell on all them which heard the word. 45.And they of the circumcision which believed were astonished, as many as came with Peter, because that on the Gentiles also was poured out the gift of the Holy "/>
          <p:cNvSpPr txBox="1"/>
          <p:nvPr/>
        </p:nvSpPr>
        <p:spPr>
          <a:xfrm>
            <a:off x="1270000" y="2882898"/>
            <a:ext cx="10464800"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44.</a:t>
            </a:r>
            <a:r>
              <a:rPr sz="3800"/>
              <a:t>While Peter yet spake these words, the Holy Ghost fell on all them which heard the word. </a:t>
            </a:r>
            <a:r>
              <a:t>45.</a:t>
            </a:r>
            <a:r>
              <a:rPr sz="3800"/>
              <a:t>And they of the circumcision which believed were astonished, as many as came with Peter, because that on the Gentiles also was poured out the gift of the Holy Ghost.</a:t>
            </a:r>
          </a:p>
        </p:txBody>
      </p:sp>
      <p:sp>
        <p:nvSpPr>
          <p:cNvPr id="204" name="Acts 10:44-48"/>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10:44-48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25" name="THE HOLY SPIRIT IS THE PROMISE FOR MISSIONS"/>
          <p:cNvSpPr txBox="1">
            <a:spLocks noGrp="1"/>
          </p:cNvSpPr>
          <p:nvPr>
            <p:ph type="title"/>
          </p:nvPr>
        </p:nvSpPr>
        <p:spPr>
          <a:prstGeom prst="rect">
            <a:avLst/>
          </a:prstGeom>
        </p:spPr>
        <p:txBody>
          <a:bodyPr/>
          <a:lstStyle>
            <a:lvl1pPr defTabSz="514094">
              <a:defRPr sz="7000"/>
            </a:lvl1pPr>
          </a:lstStyle>
          <a:p>
            <a:r>
              <a:t>THE HOLY SPIRIT IS THE PROMISE FOR MISSIONS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07"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208" name="46.For they heard them speak with tongues, and magnify God. Then answered Peter, 47.Can any man forbid water, that these should not be baptized, which have received the Holy Ghost as well as we?"/>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46.</a:t>
            </a:r>
            <a:r>
              <a:rPr sz="3800"/>
              <a:t>For they heard them speak with tongues, and magnify God. Then answered Peter, </a:t>
            </a:r>
            <a:r>
              <a:t>47.</a:t>
            </a:r>
            <a:r>
              <a:rPr sz="3800"/>
              <a:t>Can any man forbid water, that these should not be baptized, which have received the Holy Ghost as well as we?</a:t>
            </a:r>
          </a:p>
        </p:txBody>
      </p:sp>
      <p:sp>
        <p:nvSpPr>
          <p:cNvPr id="209" name="Acts 10:44-48"/>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10:44-48</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12"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213" name="48.And he commanded them to be baptized in the name of the Lord. Then prayed they him to tarry certain days."/>
          <p:cNvSpPr txBox="1"/>
          <p:nvPr/>
        </p:nvSpPr>
        <p:spPr>
          <a:xfrm>
            <a:off x="1270000" y="3759198"/>
            <a:ext cx="10464800"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48.</a:t>
            </a:r>
            <a:r>
              <a:rPr sz="3800"/>
              <a:t>And he commanded them to be baptized in the name of the Lord. Then prayed they him to tarry certain days.</a:t>
            </a:r>
          </a:p>
        </p:txBody>
      </p:sp>
      <p:sp>
        <p:nvSpPr>
          <p:cNvPr id="214" name="Acts 10:44-48"/>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10:44-48</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17" name="POWER OF CONVICTION"/>
          <p:cNvSpPr txBox="1">
            <a:spLocks noGrp="1"/>
          </p:cNvSpPr>
          <p:nvPr>
            <p:ph type="title"/>
          </p:nvPr>
        </p:nvSpPr>
        <p:spPr>
          <a:prstGeom prst="rect">
            <a:avLst/>
          </a:prstGeom>
        </p:spPr>
        <p:txBody>
          <a:bodyPr/>
          <a:lstStyle/>
          <a:p>
            <a:pPr>
              <a:defRPr sz="5600"/>
            </a:pPr>
            <a:r>
              <a:t>POWER OF CONVICTION</a:t>
            </a:r>
            <a:r>
              <a:rPr sz="8000"/>
              <a:t> </a:t>
            </a:r>
          </a:p>
        </p:txBody>
      </p:sp>
      <p:sp>
        <p:nvSpPr>
          <p:cNvPr id="218" name="7.Nevertheless I tell you the truth; It is expedient for you that I go away: for if I go not away, the Comforter will not come unto you; but if I depart, I will send him unto you. 8.And when he is come, he will reprove the world of sin, and of righteousn"/>
          <p:cNvSpPr txBox="1"/>
          <p:nvPr/>
        </p:nvSpPr>
        <p:spPr>
          <a:xfrm>
            <a:off x="1270000" y="2882898"/>
            <a:ext cx="10464800"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7.</a:t>
            </a:r>
            <a:r>
              <a:rPr sz="3800"/>
              <a:t>Nevertheless I tell you the truth; It is expedient for you that I go away: for if I go not away, the Comforter will not come unto you; but if I depart, I will send him unto you. </a:t>
            </a:r>
            <a:r>
              <a:t>8.</a:t>
            </a:r>
            <a:r>
              <a:rPr sz="3800"/>
              <a:t>And when he is come, he will reprove the world of sin, and of righteousness, and of judgment:</a:t>
            </a:r>
          </a:p>
        </p:txBody>
      </p:sp>
      <p:sp>
        <p:nvSpPr>
          <p:cNvPr id="219" name="John 16:7-11"/>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John 16:7-11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22" name="POWER OF CONVICTION"/>
          <p:cNvSpPr txBox="1">
            <a:spLocks noGrp="1"/>
          </p:cNvSpPr>
          <p:nvPr>
            <p:ph type="title"/>
          </p:nvPr>
        </p:nvSpPr>
        <p:spPr>
          <a:prstGeom prst="rect">
            <a:avLst/>
          </a:prstGeom>
        </p:spPr>
        <p:txBody>
          <a:bodyPr/>
          <a:lstStyle/>
          <a:p>
            <a:pPr>
              <a:defRPr sz="5600"/>
            </a:pPr>
            <a:r>
              <a:t>POWER OF CONVICTION</a:t>
            </a:r>
            <a:r>
              <a:rPr sz="8000"/>
              <a:t> </a:t>
            </a:r>
          </a:p>
        </p:txBody>
      </p:sp>
      <p:sp>
        <p:nvSpPr>
          <p:cNvPr id="223" name="9.Of sin, because they believe not on me; 10.Of righteousness, because I go to my Father, and ye see me no more; 11.Of judgment, because the prince of this world is judged."/>
          <p:cNvSpPr txBox="1"/>
          <p:nvPr/>
        </p:nvSpPr>
        <p:spPr>
          <a:xfrm>
            <a:off x="1270000" y="3467098"/>
            <a:ext cx="10464800" cy="243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9.</a:t>
            </a:r>
            <a:r>
              <a:rPr sz="3800"/>
              <a:t>Of sin, because they believe not on me; </a:t>
            </a:r>
            <a:r>
              <a:t>10.</a:t>
            </a:r>
            <a:r>
              <a:rPr sz="3800"/>
              <a:t>Of righteousness, because I go to my Father, and ye see me no more; </a:t>
            </a:r>
            <a:r>
              <a:t>11.</a:t>
            </a:r>
            <a:r>
              <a:rPr sz="3800"/>
              <a:t>Of judgment, because the prince of this world is judged.</a:t>
            </a:r>
          </a:p>
        </p:txBody>
      </p:sp>
      <p:sp>
        <p:nvSpPr>
          <p:cNvPr id="224" name="John 16:7-11"/>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John 16:7-11</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27" name="POWER OF CONVICTION"/>
          <p:cNvSpPr txBox="1">
            <a:spLocks noGrp="1"/>
          </p:cNvSpPr>
          <p:nvPr>
            <p:ph type="title"/>
          </p:nvPr>
        </p:nvSpPr>
        <p:spPr>
          <a:prstGeom prst="rect">
            <a:avLst/>
          </a:prstGeom>
        </p:spPr>
        <p:txBody>
          <a:bodyPr/>
          <a:lstStyle/>
          <a:p>
            <a:pPr>
              <a:defRPr sz="5600"/>
            </a:pPr>
            <a:r>
              <a:t>POWER OF CONVICTION</a:t>
            </a:r>
            <a:r>
              <a:rPr sz="8000"/>
              <a:t> </a:t>
            </a:r>
          </a:p>
        </p:txBody>
      </p:sp>
      <p:sp>
        <p:nvSpPr>
          <p:cNvPr id="228" name="Then he answered and spake unto me, saying, This is the word of the Lord unto Zerubbabel, saying, Not by might, nor by power, but by my spirit, saith the Lord of hosts."/>
          <p:cNvSpPr txBox="1"/>
          <p:nvPr/>
        </p:nvSpPr>
        <p:spPr>
          <a:xfrm>
            <a:off x="1270000" y="3467098"/>
            <a:ext cx="10464800" cy="243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2400"/>
              </a:spcBef>
              <a:defRPr>
                <a:solidFill>
                  <a:srgbClr val="FFFFFF"/>
                </a:solidFill>
              </a:defRPr>
            </a:lvl1pPr>
          </a:lstStyle>
          <a:p>
            <a:r>
              <a:t>Then he answered and spake unto me, saying, This is the word of the Lord unto Zerubbabel, saying, Not by might, nor by power, but by my spirit, saith the Lord of hosts.</a:t>
            </a:r>
          </a:p>
        </p:txBody>
      </p:sp>
      <p:sp>
        <p:nvSpPr>
          <p:cNvPr id="229" name="Zechariah 4:6"/>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Zechariah 4:6</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32" name="POWER OF CONVICTION"/>
          <p:cNvSpPr txBox="1">
            <a:spLocks noGrp="1"/>
          </p:cNvSpPr>
          <p:nvPr>
            <p:ph type="title"/>
          </p:nvPr>
        </p:nvSpPr>
        <p:spPr>
          <a:prstGeom prst="rect">
            <a:avLst/>
          </a:prstGeom>
        </p:spPr>
        <p:txBody>
          <a:bodyPr/>
          <a:lstStyle/>
          <a:p>
            <a:pPr>
              <a:defRPr sz="5600"/>
            </a:pPr>
            <a:r>
              <a:t>POWER OF CONVICTION</a:t>
            </a:r>
            <a:r>
              <a:rPr sz="8000"/>
              <a:t> </a:t>
            </a:r>
          </a:p>
        </p:txBody>
      </p:sp>
      <p:sp>
        <p:nvSpPr>
          <p:cNvPr id="233" name="36.Therefore let all the house of Israel know assuredly, that God hath made that same Jesus, whom ye have crucified, both Lord and Christ. 37.Now when they heard this, they were pricked in their heart, and said unto Peter and to the rest of the apostles,"/>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36.</a:t>
            </a:r>
            <a:r>
              <a:rPr sz="3800"/>
              <a:t>Therefore let all the house of Israel know assuredly, that God hath made that same Jesus, whom ye have crucified, both Lord and Christ. </a:t>
            </a:r>
            <a:r>
              <a:t>37.</a:t>
            </a:r>
            <a:r>
              <a:rPr sz="3800"/>
              <a:t>Now when they heard this, they were pricked in their heart, and said unto Peter and to the rest of the apostles, Men and brethren, what shall we do?</a:t>
            </a:r>
          </a:p>
        </p:txBody>
      </p:sp>
      <p:sp>
        <p:nvSpPr>
          <p:cNvPr id="234" name="Acts 2:36-37"/>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2:36-37</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37" name="POWER OF CONVICTION"/>
          <p:cNvSpPr txBox="1">
            <a:spLocks noGrp="1"/>
          </p:cNvSpPr>
          <p:nvPr>
            <p:ph type="title"/>
          </p:nvPr>
        </p:nvSpPr>
        <p:spPr>
          <a:prstGeom prst="rect">
            <a:avLst/>
          </a:prstGeom>
        </p:spPr>
        <p:txBody>
          <a:bodyPr/>
          <a:lstStyle/>
          <a:p>
            <a:pPr>
              <a:defRPr sz="5600"/>
            </a:pPr>
            <a:r>
              <a:t>POWER OF CONVICTION</a:t>
            </a:r>
            <a:r>
              <a:rPr sz="8000"/>
              <a:t> </a:t>
            </a:r>
          </a:p>
        </p:txBody>
      </p:sp>
      <p:sp>
        <p:nvSpPr>
          <p:cNvPr id="238" name="1.And I, brethren, when I came to you, came not with excellency of speech or of wisdom, declaring unto you the testimony of God. 2.For I determined not to know any thing among you, save Jesus Christ, and him crucified. 3.And I was with you in weakness, a"/>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1.</a:t>
            </a:r>
            <a:r>
              <a:rPr sz="3800"/>
              <a:t>And I, brethren, when I came to you, came not with excellency of speech or of wisdom, declaring unto you the testimony of God. </a:t>
            </a:r>
            <a:r>
              <a:t>2.</a:t>
            </a:r>
            <a:r>
              <a:rPr sz="3800"/>
              <a:t>For I determined not to know any thing among you, save Jesus Christ, and him crucified. </a:t>
            </a:r>
            <a:r>
              <a:t>3.</a:t>
            </a:r>
            <a:r>
              <a:rPr sz="3800"/>
              <a:t>And I was with you in weakness, and in fear, and in much trembling.</a:t>
            </a:r>
          </a:p>
        </p:txBody>
      </p:sp>
      <p:sp>
        <p:nvSpPr>
          <p:cNvPr id="239" name="1 Corinthians 2:1-5"/>
          <p:cNvSpPr txBox="1"/>
          <p:nvPr/>
        </p:nvSpPr>
        <p:spPr>
          <a:xfrm>
            <a:off x="1270000" y="69977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1 Corinthians 2:1-5</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42" name="POWER OF CONVICTION"/>
          <p:cNvSpPr txBox="1">
            <a:spLocks noGrp="1"/>
          </p:cNvSpPr>
          <p:nvPr>
            <p:ph type="title"/>
          </p:nvPr>
        </p:nvSpPr>
        <p:spPr>
          <a:prstGeom prst="rect">
            <a:avLst/>
          </a:prstGeom>
        </p:spPr>
        <p:txBody>
          <a:bodyPr/>
          <a:lstStyle/>
          <a:p>
            <a:pPr>
              <a:defRPr sz="5600"/>
            </a:pPr>
            <a:r>
              <a:t>POWER OF CONVICTION</a:t>
            </a:r>
            <a:r>
              <a:rPr sz="8000"/>
              <a:t> </a:t>
            </a:r>
          </a:p>
        </p:txBody>
      </p:sp>
      <p:sp>
        <p:nvSpPr>
          <p:cNvPr id="243" name="4.And my speech and my preaching was not with enticing words of man's wisdom, but in demonstration of the Spirit and of power: 5.That your faith should not stand in the wisdom of men, but in the power of God."/>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4.</a:t>
            </a:r>
            <a:r>
              <a:rPr sz="3800"/>
              <a:t>And my speech and my preaching was not with enticing words of man's wisdom, but in demonstration of the Spirit and of power: </a:t>
            </a:r>
            <a:r>
              <a:t>5.</a:t>
            </a:r>
            <a:r>
              <a:rPr sz="3800"/>
              <a:t>That your faith should not stand in the wisdom of men, but in the power of God.</a:t>
            </a:r>
          </a:p>
        </p:txBody>
      </p:sp>
      <p:sp>
        <p:nvSpPr>
          <p:cNvPr id="244" name="1 Corinthians 2:1-5"/>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1 Corinthians 2:1-5</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47" name="THE HOLY SPIRIT DIRECTS TO THE PLACE OF MISSIONS"/>
          <p:cNvSpPr txBox="1">
            <a:spLocks noGrp="1"/>
          </p:cNvSpPr>
          <p:nvPr>
            <p:ph type="title"/>
          </p:nvPr>
        </p:nvSpPr>
        <p:spPr>
          <a:prstGeom prst="rect">
            <a:avLst/>
          </a:prstGeom>
        </p:spPr>
        <p:txBody>
          <a:bodyPr/>
          <a:lstStyle>
            <a:lvl1pPr defTabSz="514094">
              <a:defRPr sz="7000"/>
            </a:lvl1pPr>
          </a:lstStyle>
          <a:p>
            <a:r>
              <a:t>THE HOLY SPIRIT DIRECTS TO THE PLACE OF MISSIONS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50" name="GOD KNOWS THE PLACE"/>
          <p:cNvSpPr txBox="1">
            <a:spLocks noGrp="1"/>
          </p:cNvSpPr>
          <p:nvPr>
            <p:ph type="title" idx="4294967295"/>
          </p:nvPr>
        </p:nvSpPr>
        <p:spPr>
          <a:prstGeom prst="rect">
            <a:avLst/>
          </a:prstGeom>
        </p:spPr>
        <p:txBody>
          <a:bodyPr/>
          <a:lstStyle/>
          <a:p>
            <a:pPr>
              <a:defRPr sz="5600"/>
            </a:pPr>
            <a:r>
              <a:t>GOD KNOWS THE PLACE</a:t>
            </a:r>
            <a:r>
              <a:rPr sz="8000"/>
              <a:t> </a:t>
            </a:r>
          </a:p>
        </p:txBody>
      </p:sp>
      <p:sp>
        <p:nvSpPr>
          <p:cNvPr id="251" name="6.Now when they had gone throughout Phrygia and the region of Galatia, and were forbidden of the Holy Ghost to preach the word in Asia, 7.After they were come to Mysia, they assayed to go into Bithynia: but the Spirit suffered them not."/>
          <p:cNvSpPr txBox="1"/>
          <p:nvPr/>
        </p:nvSpPr>
        <p:spPr>
          <a:xfrm>
            <a:off x="1270000" y="2882898"/>
            <a:ext cx="10464800"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6.</a:t>
            </a:r>
            <a:r>
              <a:rPr sz="3800"/>
              <a:t>Now when they had gone throughout Phrygia and the region of Galatia, and were forbidden of the Holy Ghost to preach the word in Asia, </a:t>
            </a:r>
            <a:r>
              <a:t>7.</a:t>
            </a:r>
            <a:r>
              <a:rPr sz="3800"/>
              <a:t>After they were come to Mysia, they assayed to go into Bithynia: but the Spirit suffered them not.</a:t>
            </a:r>
          </a:p>
        </p:txBody>
      </p:sp>
      <p:sp>
        <p:nvSpPr>
          <p:cNvPr id="252" name="Acts 16:6-10"/>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16:6-10</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28" name="Mark 1:8"/>
          <p:cNvSpPr txBox="1">
            <a:spLocks noGrp="1"/>
          </p:cNvSpPr>
          <p:nvPr>
            <p:ph type="body" sz="quarter" idx="1"/>
          </p:nvPr>
        </p:nvSpPr>
        <p:spPr>
          <a:prstGeom prst="rect">
            <a:avLst/>
          </a:prstGeom>
        </p:spPr>
        <p:txBody>
          <a:bodyPr/>
          <a:lstStyle/>
          <a:p>
            <a:r>
              <a:t>Mark 1:8</a:t>
            </a:r>
          </a:p>
        </p:txBody>
      </p:sp>
      <p:sp>
        <p:nvSpPr>
          <p:cNvPr id="129" name="I indeed have baptized you with water: but he shall baptize you with the Holy Ghost."/>
          <p:cNvSpPr txBox="1">
            <a:spLocks noGrp="1"/>
          </p:cNvSpPr>
          <p:nvPr>
            <p:ph type="body" idx="21"/>
          </p:nvPr>
        </p:nvSpPr>
        <p:spPr>
          <a:xfrm>
            <a:off x="1270000" y="3949699"/>
            <a:ext cx="10464800" cy="13208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2400"/>
              </a:spcBef>
              <a:buSzTx/>
              <a:buNone/>
              <a:defRPr sz="4000"/>
            </a:lvl1pPr>
          </a:lstStyle>
          <a:p>
            <a:r>
              <a:t>I indeed have baptized you with water: but he shall baptize you with the Holy Ghost.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55" name="GOD KNOWS THE PLACE"/>
          <p:cNvSpPr txBox="1">
            <a:spLocks noGrp="1"/>
          </p:cNvSpPr>
          <p:nvPr>
            <p:ph type="title" idx="4294967295"/>
          </p:nvPr>
        </p:nvSpPr>
        <p:spPr>
          <a:prstGeom prst="rect">
            <a:avLst/>
          </a:prstGeom>
        </p:spPr>
        <p:txBody>
          <a:bodyPr/>
          <a:lstStyle/>
          <a:p>
            <a:pPr>
              <a:defRPr sz="5600"/>
            </a:pPr>
            <a:r>
              <a:t>GOD KNOWS THE PLACE</a:t>
            </a:r>
            <a:r>
              <a:rPr sz="8000"/>
              <a:t> </a:t>
            </a:r>
          </a:p>
        </p:txBody>
      </p:sp>
      <p:sp>
        <p:nvSpPr>
          <p:cNvPr id="256" name="8.And they passing by Mysia came down to Troas. 9.And a vision appeared to Paul in the night; There stood a man of Macedonia, and prayed him, saying, Come over into Macedonia, and help us."/>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8.</a:t>
            </a:r>
            <a:r>
              <a:rPr sz="3800"/>
              <a:t>And they passing by Mysia came down to Troas. </a:t>
            </a:r>
            <a:r>
              <a:t>9.</a:t>
            </a:r>
            <a:r>
              <a:rPr sz="3800"/>
              <a:t>And a vision appeared to Paul in the night; There stood a man of Macedonia, and prayed him, saying, Come over into Macedonia, and help us.</a:t>
            </a:r>
          </a:p>
        </p:txBody>
      </p:sp>
      <p:sp>
        <p:nvSpPr>
          <p:cNvPr id="257" name="Acts 16:6-10"/>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16:6-10</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60" name="GOD KNOWS THE PLACE"/>
          <p:cNvSpPr txBox="1">
            <a:spLocks noGrp="1"/>
          </p:cNvSpPr>
          <p:nvPr>
            <p:ph type="title" idx="4294967295"/>
          </p:nvPr>
        </p:nvSpPr>
        <p:spPr>
          <a:prstGeom prst="rect">
            <a:avLst/>
          </a:prstGeom>
        </p:spPr>
        <p:txBody>
          <a:bodyPr/>
          <a:lstStyle/>
          <a:p>
            <a:pPr>
              <a:defRPr sz="5600"/>
            </a:pPr>
            <a:r>
              <a:t>GOD KNOWS THE PLACE</a:t>
            </a:r>
            <a:r>
              <a:rPr sz="8000"/>
              <a:t> </a:t>
            </a:r>
          </a:p>
        </p:txBody>
      </p:sp>
      <p:sp>
        <p:nvSpPr>
          <p:cNvPr id="261" name="10.And after he had seen the vision, immediately we endeavoured to go into Macedonia, assuredly gathering that the Lord had called us for to preach the gospel unto them."/>
          <p:cNvSpPr txBox="1"/>
          <p:nvPr/>
        </p:nvSpPr>
        <p:spPr>
          <a:xfrm>
            <a:off x="1270000" y="3467098"/>
            <a:ext cx="10464800" cy="243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10.</a:t>
            </a:r>
            <a:r>
              <a:rPr sz="3800"/>
              <a:t>And after he had seen the vision, immediately we endeavoured to go into Macedonia, assuredly gathering that the Lord had called us for to preach the gospel unto them.</a:t>
            </a:r>
          </a:p>
        </p:txBody>
      </p:sp>
      <p:sp>
        <p:nvSpPr>
          <p:cNvPr id="262" name="Acts 16:6-10"/>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16:6-10</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65" name="GOD KNOWS THE TIMING"/>
          <p:cNvSpPr txBox="1">
            <a:spLocks noGrp="1"/>
          </p:cNvSpPr>
          <p:nvPr>
            <p:ph type="title" idx="4294967295"/>
          </p:nvPr>
        </p:nvSpPr>
        <p:spPr>
          <a:prstGeom prst="rect">
            <a:avLst/>
          </a:prstGeom>
        </p:spPr>
        <p:txBody>
          <a:bodyPr/>
          <a:lstStyle/>
          <a:p>
            <a:pPr>
              <a:defRPr sz="5600"/>
            </a:pPr>
            <a:r>
              <a:t>GOD KNOWS THE TIMING</a:t>
            </a:r>
            <a:r>
              <a:rPr sz="8000"/>
              <a:t> </a:t>
            </a:r>
          </a:p>
        </p:txBody>
      </p:sp>
      <p:sp>
        <p:nvSpPr>
          <p:cNvPr id="266" name="9.But when divers were hardened, and believed not, but spake evil of that way before the multitude, he departed from them, and separated the disciples, disputing daily in the school of one Tyrannus. 10.And this continued by the space of two years; so tha"/>
          <p:cNvSpPr txBox="1"/>
          <p:nvPr/>
        </p:nvSpPr>
        <p:spPr>
          <a:xfrm>
            <a:off x="1270000" y="2298698"/>
            <a:ext cx="10464800" cy="477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9.</a:t>
            </a:r>
            <a:r>
              <a:rPr sz="3800"/>
              <a:t>But when divers were hardened, and believed not, but spake evil of that way before the multitude, he departed from them, and separated the disciples, disputing daily in the school of one Tyrannus. </a:t>
            </a:r>
            <a:r>
              <a:t>10.</a:t>
            </a:r>
            <a:r>
              <a:rPr sz="3800"/>
              <a:t>And this continued by the space of two years; so that all they which dwelt in Asia heard the word of the Lord Jesus, both Jews and Greeks.</a:t>
            </a:r>
          </a:p>
        </p:txBody>
      </p:sp>
      <p:sp>
        <p:nvSpPr>
          <p:cNvPr id="267" name="Acts 19:9-10"/>
          <p:cNvSpPr txBox="1"/>
          <p:nvPr/>
        </p:nvSpPr>
        <p:spPr>
          <a:xfrm>
            <a:off x="1270000" y="71501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19:9-10</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70" name="THE HOLY SPIRIT GUIDES TO THE PEOPLE IN MISSIONS"/>
          <p:cNvSpPr txBox="1">
            <a:spLocks noGrp="1"/>
          </p:cNvSpPr>
          <p:nvPr>
            <p:ph type="title"/>
          </p:nvPr>
        </p:nvSpPr>
        <p:spPr>
          <a:prstGeom prst="rect">
            <a:avLst/>
          </a:prstGeom>
        </p:spPr>
        <p:txBody>
          <a:bodyPr/>
          <a:lstStyle>
            <a:lvl1pPr defTabSz="514094">
              <a:defRPr sz="7000"/>
            </a:lvl1pPr>
          </a:lstStyle>
          <a:p>
            <a:r>
              <a:t>THE HOLY SPIRIT GUIDES TO THE PEOPLE IN MISSIONS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73" name="TO PEOPLE GROUPS"/>
          <p:cNvSpPr txBox="1">
            <a:spLocks noGrp="1"/>
          </p:cNvSpPr>
          <p:nvPr>
            <p:ph type="title" idx="4294967295"/>
          </p:nvPr>
        </p:nvSpPr>
        <p:spPr>
          <a:prstGeom prst="rect">
            <a:avLst/>
          </a:prstGeom>
        </p:spPr>
        <p:txBody>
          <a:bodyPr/>
          <a:lstStyle/>
          <a:p>
            <a:pPr>
              <a:defRPr sz="5600"/>
            </a:pPr>
            <a:r>
              <a:t>TO PEOPLE GROUPS</a:t>
            </a:r>
            <a:r>
              <a:rPr sz="8000"/>
              <a:t> </a:t>
            </a:r>
          </a:p>
        </p:txBody>
      </p:sp>
      <p:sp>
        <p:nvSpPr>
          <p:cNvPr id="274" name="Acts 10; Acts 16"/>
          <p:cNvSpPr txBox="1"/>
          <p:nvPr/>
        </p:nvSpPr>
        <p:spPr>
          <a:xfrm>
            <a:off x="1270000" y="4343399"/>
            <a:ext cx="1046480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2400"/>
              </a:spcBef>
              <a:defRPr>
                <a:solidFill>
                  <a:srgbClr val="FFFFFF"/>
                </a:solidFill>
              </a:defRPr>
            </a:lvl1pPr>
          </a:lstStyle>
          <a:p>
            <a:r>
              <a:t>Acts 10; Acts 16</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77"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278" name="26.And the angel of the Lord spake unto Philip, saying, Arise, and go toward the south unto the way that goeth down from Jerusalem unto Gaza, which is desert. 27.And he arose and went: and, behold, a man of Ethiopia, an eunuch of great authority under Ca"/>
          <p:cNvSpPr txBox="1"/>
          <p:nvPr/>
        </p:nvSpPr>
        <p:spPr>
          <a:xfrm>
            <a:off x="1270000" y="2006599"/>
            <a:ext cx="10464800" cy="535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26</a:t>
            </a:r>
            <a:r>
              <a:rPr sz="3800"/>
              <a:t>.And the angel of the Lord spake unto Philip, saying, Arise, and go toward the south unto the way that goeth down from Jerusalem unto Gaza, which is desert. </a:t>
            </a:r>
            <a:r>
              <a:t>27.</a:t>
            </a:r>
            <a:r>
              <a:rPr sz="3800"/>
              <a:t>And he arose and went: and, behold, a man of Ethiopia, an eunuch of great authority under Candace queen of the Ethiopians, who had the charge of all her treasure, and had come to Jerusalem for to worship,</a:t>
            </a:r>
          </a:p>
        </p:txBody>
      </p:sp>
      <p:sp>
        <p:nvSpPr>
          <p:cNvPr id="279" name="Acts 8:26-29"/>
          <p:cNvSpPr txBox="1"/>
          <p:nvPr/>
        </p:nvSpPr>
        <p:spPr>
          <a:xfrm>
            <a:off x="1270000" y="73152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8:26-29</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82"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283" name="28.Was returning, and sitting in his chariot read Esaias the prophet. 29.Then the Spirit said unto Philip, Go near, and join thyself to this chariot."/>
          <p:cNvSpPr txBox="1"/>
          <p:nvPr/>
        </p:nvSpPr>
        <p:spPr>
          <a:xfrm>
            <a:off x="1270000" y="3759198"/>
            <a:ext cx="10464800"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28.</a:t>
            </a:r>
            <a:r>
              <a:rPr sz="3800"/>
              <a:t>Was returning, and sitting in his chariot read Esaias the prophet. </a:t>
            </a:r>
            <a:r>
              <a:t>29.</a:t>
            </a:r>
            <a:r>
              <a:rPr sz="3800"/>
              <a:t>Then the Spirit said unto Philip, Go near, and join thyself to this chariot.</a:t>
            </a:r>
          </a:p>
        </p:txBody>
      </p:sp>
      <p:sp>
        <p:nvSpPr>
          <p:cNvPr id="284" name="Acts 8:26-29"/>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8:26-29</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87"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288" name="30.And Philip ran thither to him, and heard him read the prophet Esaias, and said, Understandest thou what thou readest? 31.And he said, How can I, except some man should guide me? And he desired Philip that he would come up and sit with him."/>
          <p:cNvSpPr txBox="1"/>
          <p:nvPr/>
        </p:nvSpPr>
        <p:spPr>
          <a:xfrm>
            <a:off x="1270000" y="2882898"/>
            <a:ext cx="10464800" cy="360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30.</a:t>
            </a:r>
            <a:r>
              <a:rPr sz="3800"/>
              <a:t>And Philip ran thither to him, and heard him read the prophet Esaias, and said, Understandest thou what thou readest? </a:t>
            </a:r>
            <a:r>
              <a:t>31.</a:t>
            </a:r>
            <a:r>
              <a:rPr sz="3800"/>
              <a:t>And he said, How can I, except some man should guide me? And he desired Philip that he would come up and sit with him.</a:t>
            </a:r>
          </a:p>
        </p:txBody>
      </p:sp>
      <p:sp>
        <p:nvSpPr>
          <p:cNvPr id="289" name="Acts 8:30-39"/>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8:30-39</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92"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293" name="32.The place of the scripture which he read was this, He was led as a sheep to the slaughter; and like a lamb dumb before his shearer, so opened he not his mouth: 33.In his humiliation his judgment was taken away: and who shall declare his generation? fo"/>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32.</a:t>
            </a:r>
            <a:r>
              <a:rPr sz="3800"/>
              <a:t>The place of the scripture which he read was this, He was led as a sheep to the slaughter; and like a lamb dumb before his shearer, so opened he not his mouth: </a:t>
            </a:r>
            <a:r>
              <a:t>33.</a:t>
            </a:r>
            <a:r>
              <a:rPr sz="3800"/>
              <a:t>In his humiliation his judgment was taken away: and who shall declare his generation? for his life is taken from the earth.</a:t>
            </a:r>
          </a:p>
        </p:txBody>
      </p:sp>
      <p:sp>
        <p:nvSpPr>
          <p:cNvPr id="294" name="Acts 8:30-39"/>
          <p:cNvSpPr txBox="1"/>
          <p:nvPr/>
        </p:nvSpPr>
        <p:spPr>
          <a:xfrm>
            <a:off x="1270000" y="69723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8:30-39</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297"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298" name="34.And the eunuch answered Philip, and said, I pray thee, of whom speaketh the prophet this? of himself, or of some other man? 35.Then Philip opened his mouth, and began at the same scripture, and preached unto him Jesus."/>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34.</a:t>
            </a:r>
            <a:r>
              <a:rPr sz="3800"/>
              <a:t>And the eunuch answered Philip, and said, I pray thee, of whom speaketh the prophet this? of himself, or of some other man? </a:t>
            </a:r>
            <a:r>
              <a:t>35.</a:t>
            </a:r>
            <a:r>
              <a:rPr sz="3800"/>
              <a:t>Then Philip opened his mouth, and began at the same scripture, and preached unto him Jesus.</a:t>
            </a:r>
          </a:p>
        </p:txBody>
      </p:sp>
      <p:sp>
        <p:nvSpPr>
          <p:cNvPr id="299" name="Acts 8:30-39"/>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8:30-39</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32" name="Acts 1:4-5"/>
          <p:cNvSpPr txBox="1">
            <a:spLocks noGrp="1"/>
          </p:cNvSpPr>
          <p:nvPr>
            <p:ph type="body" sz="quarter" idx="1"/>
          </p:nvPr>
        </p:nvSpPr>
        <p:spPr>
          <a:prstGeom prst="rect">
            <a:avLst/>
          </a:prstGeom>
        </p:spPr>
        <p:txBody>
          <a:bodyPr/>
          <a:lstStyle/>
          <a:p>
            <a:r>
              <a:t>Acts 1:4-5</a:t>
            </a:r>
          </a:p>
        </p:txBody>
      </p:sp>
      <p:sp>
        <p:nvSpPr>
          <p:cNvPr id="133" name="And, being assembled together with them, commanded them that they should not depart from Jerusalem, but wait for the promise of the Father, which, saith he, ye have heard of me. For John truly baptized with water; but ye shall be baptized with the Holy G"/>
          <p:cNvSpPr txBox="1">
            <a:spLocks noGrp="1"/>
          </p:cNvSpPr>
          <p:nvPr>
            <p:ph type="body" idx="21"/>
          </p:nvPr>
        </p:nvSpPr>
        <p:spPr>
          <a:xfrm>
            <a:off x="1270000" y="1739899"/>
            <a:ext cx="10464800" cy="43688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2400"/>
              </a:spcBef>
              <a:buSzTx/>
              <a:buNone/>
              <a:defRPr sz="4000"/>
            </a:lvl1pPr>
          </a:lstStyle>
          <a:p>
            <a:r>
              <a:t>And, being assembled together with them, commanded them that they should not depart from Jerusalem, but wait for the promise of the Father, which, saith he, ye have heard of me. For John truly baptized with water; but ye shall be baptized with the Holy Ghost not many days hence.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302"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303" name="36.And as they went on their way, they came unto a certain water: and the eunuch said, See, here is water; what doth hinder me to be baptized? 37.And Philip said, If thou believest with all thine heart, thou mayest. And he answered and said, I believe th"/>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36.</a:t>
            </a:r>
            <a:r>
              <a:rPr sz="3800"/>
              <a:t>And as they went on their way, they came unto a certain water: and the eunuch said, See, here is water; what doth hinder me to be baptized? </a:t>
            </a:r>
            <a:r>
              <a:t>37.</a:t>
            </a:r>
            <a:r>
              <a:rPr sz="3800"/>
              <a:t>And Philip said, If thou believest with all thine heart, thou mayest. And he answered and said, I believe that Jesus Christ is the Son of God.</a:t>
            </a:r>
          </a:p>
        </p:txBody>
      </p:sp>
      <p:sp>
        <p:nvSpPr>
          <p:cNvPr id="304" name="Acts 8:30-39"/>
          <p:cNvSpPr txBox="1"/>
          <p:nvPr/>
        </p:nvSpPr>
        <p:spPr>
          <a:xfrm>
            <a:off x="1270000" y="69596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8:30-39</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307"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308" name="38.And he commanded the chariot to stand still: and they went down both into the water, both Philip and the eunuch; and he baptized him. 39.And when they were come up out of the water, the Spirit of the Lord caught away Philip, that the eunuch saw him no"/>
          <p:cNvSpPr txBox="1"/>
          <p:nvPr/>
        </p:nvSpPr>
        <p:spPr>
          <a:xfrm>
            <a:off x="1270000" y="2590799"/>
            <a:ext cx="10464800"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2400"/>
              </a:spcBef>
              <a:defRPr sz="2000">
                <a:solidFill>
                  <a:srgbClr val="FFFFFF"/>
                </a:solidFill>
              </a:defRPr>
            </a:pPr>
            <a:r>
              <a:t>38.</a:t>
            </a:r>
            <a:r>
              <a:rPr sz="3800"/>
              <a:t>And he commanded the chariot to stand still: and they went down both into the water, both Philip and the eunuch; and he baptized him. </a:t>
            </a:r>
            <a:r>
              <a:t>39.</a:t>
            </a:r>
            <a:r>
              <a:rPr sz="3800"/>
              <a:t>And when they were come up out of the water, the Spirit of the Lord caught away Philip, that the eunuch saw him no more: and he went on his way rejoicing.</a:t>
            </a:r>
          </a:p>
        </p:txBody>
      </p:sp>
      <p:sp>
        <p:nvSpPr>
          <p:cNvPr id="309" name="Acts 8:30-39"/>
          <p:cNvSpPr txBox="1"/>
          <p:nvPr/>
        </p:nvSpPr>
        <p:spPr>
          <a:xfrm>
            <a:off x="1270000" y="68453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8:30-39</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312"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313" name="For the Holy Ghost shall teach you in the same hour what ye ought to say."/>
          <p:cNvSpPr txBox="1"/>
          <p:nvPr/>
        </p:nvSpPr>
        <p:spPr>
          <a:xfrm>
            <a:off x="1270000" y="4051299"/>
            <a:ext cx="10464800" cy="127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2400"/>
              </a:spcBef>
              <a:defRPr>
                <a:solidFill>
                  <a:srgbClr val="FFFFFF"/>
                </a:solidFill>
              </a:defRPr>
            </a:lvl1pPr>
          </a:lstStyle>
          <a:p>
            <a:r>
              <a:t>For the Holy Ghost shall teach you in the same hour what ye ought to say.</a:t>
            </a:r>
          </a:p>
        </p:txBody>
      </p:sp>
      <p:sp>
        <p:nvSpPr>
          <p:cNvPr id="314" name="Luke 12:12"/>
          <p:cNvSpPr txBox="1"/>
          <p:nvPr/>
        </p:nvSpPr>
        <p:spPr>
          <a:xfrm>
            <a:off x="1270000" y="67183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Luke 12:12</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317" name="TO INDIVIDUALS"/>
          <p:cNvSpPr txBox="1">
            <a:spLocks noGrp="1"/>
          </p:cNvSpPr>
          <p:nvPr>
            <p:ph type="title" idx="4294967295"/>
          </p:nvPr>
        </p:nvSpPr>
        <p:spPr>
          <a:prstGeom prst="rect">
            <a:avLst/>
          </a:prstGeom>
        </p:spPr>
        <p:txBody>
          <a:bodyPr/>
          <a:lstStyle/>
          <a:p>
            <a:pPr>
              <a:defRPr sz="5600"/>
            </a:pPr>
            <a:r>
              <a:t>TO INDIVIDUALS</a:t>
            </a:r>
            <a:r>
              <a:rPr sz="8000"/>
              <a:t> </a:t>
            </a:r>
          </a:p>
        </p:txBody>
      </p:sp>
      <p:sp>
        <p:nvSpPr>
          <p:cNvPr id="318" name="But the Comforter, which is the Holy Ghost, whom the Father will send in my name, he shall teach you all things, and bring all things to your remembrance, whatsoever I have said unto you."/>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2400"/>
              </a:spcBef>
              <a:defRPr>
                <a:solidFill>
                  <a:srgbClr val="FFFFFF"/>
                </a:solidFill>
              </a:defRPr>
            </a:lvl1pPr>
          </a:lstStyle>
          <a:p>
            <a:r>
              <a:t>But the Comforter, which is the Holy Ghost, whom the Father will send in my name, he shall teach you all things, and bring all things to your remembrance, whatsoever I have said unto you.</a:t>
            </a:r>
          </a:p>
        </p:txBody>
      </p:sp>
      <p:sp>
        <p:nvSpPr>
          <p:cNvPr id="319" name="John 14:26"/>
          <p:cNvSpPr txBox="1"/>
          <p:nvPr/>
        </p:nvSpPr>
        <p:spPr>
          <a:xfrm>
            <a:off x="1270000" y="67183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John 14:26</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322" name="Revelation 22:17"/>
          <p:cNvSpPr txBox="1">
            <a:spLocks noGrp="1"/>
          </p:cNvSpPr>
          <p:nvPr>
            <p:ph type="body" sz="quarter" idx="1"/>
          </p:nvPr>
        </p:nvSpPr>
        <p:spPr>
          <a:prstGeom prst="rect">
            <a:avLst/>
          </a:prstGeom>
        </p:spPr>
        <p:txBody>
          <a:bodyPr/>
          <a:lstStyle/>
          <a:p>
            <a:r>
              <a:t>Revelation 22:17</a:t>
            </a:r>
          </a:p>
        </p:txBody>
      </p:sp>
      <p:sp>
        <p:nvSpPr>
          <p:cNvPr id="323" name="And the Spirit and the bride say, Come. And let him that heareth say, Come. And let him that is athirst come. And whosoever will, let him take the water of life freely."/>
          <p:cNvSpPr txBox="1">
            <a:spLocks noGrp="1"/>
          </p:cNvSpPr>
          <p:nvPr>
            <p:ph type="body" idx="21"/>
          </p:nvPr>
        </p:nvSpPr>
        <p:spPr>
          <a:xfrm>
            <a:off x="1270000" y="3340100"/>
            <a:ext cx="10464800" cy="254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2400"/>
              </a:spcBef>
              <a:buSzTx/>
              <a:buNone/>
              <a:defRPr sz="4000"/>
            </a:lvl1pPr>
          </a:lstStyle>
          <a:p>
            <a:r>
              <a:t>And the Spirit and the bride say, Come. And let him that heareth say, Come. And let him that is athirst come. And whosoever will, let him take the water of life freely.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36" name="Acts 1:8"/>
          <p:cNvSpPr txBox="1">
            <a:spLocks noGrp="1"/>
          </p:cNvSpPr>
          <p:nvPr>
            <p:ph type="body" sz="quarter" idx="1"/>
          </p:nvPr>
        </p:nvSpPr>
        <p:spPr>
          <a:prstGeom prst="rect">
            <a:avLst/>
          </a:prstGeom>
        </p:spPr>
        <p:txBody>
          <a:bodyPr/>
          <a:lstStyle/>
          <a:p>
            <a:r>
              <a:t>Acts 1:8</a:t>
            </a:r>
          </a:p>
        </p:txBody>
      </p:sp>
      <p:sp>
        <p:nvSpPr>
          <p:cNvPr id="137" name="But ye shall receive power, after that the Holy Ghost is come upon you: and ye shall be witnesses unto me both in Jerusalem, and in all Judaea, and in Samaria, and unto the uttermost part of the earth."/>
          <p:cNvSpPr txBox="1">
            <a:spLocks noGrp="1"/>
          </p:cNvSpPr>
          <p:nvPr>
            <p:ph type="body" idx="21"/>
          </p:nvPr>
        </p:nvSpPr>
        <p:spPr>
          <a:xfrm>
            <a:off x="1270000" y="2349500"/>
            <a:ext cx="10464800" cy="31496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2400"/>
              </a:spcBef>
              <a:buSzTx/>
              <a:buNone/>
              <a:defRPr sz="4000"/>
            </a:lvl1pPr>
          </a:lstStyle>
          <a:p>
            <a:r>
              <a:t>But ye shall receive power, after that the Holy Ghost is come upon you: and ye shall be witnesses unto me both in Jerusalem, and in all Judaea, and in Samaria, and unto the uttermost part of the earth.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40" name="Acts 1:14-15"/>
          <p:cNvSpPr txBox="1">
            <a:spLocks noGrp="1"/>
          </p:cNvSpPr>
          <p:nvPr>
            <p:ph type="body" sz="quarter" idx="1"/>
          </p:nvPr>
        </p:nvSpPr>
        <p:spPr>
          <a:prstGeom prst="rect">
            <a:avLst/>
          </a:prstGeom>
        </p:spPr>
        <p:txBody>
          <a:bodyPr/>
          <a:lstStyle/>
          <a:p>
            <a:r>
              <a:t>Acts 1:14-15</a:t>
            </a:r>
          </a:p>
        </p:txBody>
      </p:sp>
      <p:sp>
        <p:nvSpPr>
          <p:cNvPr id="141" name="These all continued with one accord in prayer and supplication, with the women, and Mary the mother of Jesus, and with his brethren. And in those days Peter stood up in the midst of the disciples, and said, (the number of names together were about an hun"/>
          <p:cNvSpPr txBox="1">
            <a:spLocks noGrp="1"/>
          </p:cNvSpPr>
          <p:nvPr>
            <p:ph type="body" idx="21"/>
          </p:nvPr>
        </p:nvSpPr>
        <p:spPr>
          <a:xfrm>
            <a:off x="1270000" y="1739899"/>
            <a:ext cx="10464800" cy="43688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2400"/>
              </a:spcBef>
              <a:buSzTx/>
              <a:buNone/>
              <a:defRPr sz="4000"/>
            </a:lvl1pPr>
          </a:lstStyle>
          <a:p>
            <a:r>
              <a:t>These all continued with one accord in prayer and supplication, with the women, and Mary the mother of Jesus, and with his brethren. And in those days Peter stood up in the midst of the disciples, and said, (the number of names together were about an hundred and twenty,)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44" name="THE HOLY SPIRIT IS THE POWER FOR MISSIONS"/>
          <p:cNvSpPr txBox="1">
            <a:spLocks noGrp="1"/>
          </p:cNvSpPr>
          <p:nvPr>
            <p:ph type="title"/>
          </p:nvPr>
        </p:nvSpPr>
        <p:spPr>
          <a:prstGeom prst="rect">
            <a:avLst/>
          </a:prstGeom>
        </p:spPr>
        <p:txBody>
          <a:bodyPr/>
          <a:lstStyle>
            <a:lvl1pPr defTabSz="519937">
              <a:defRPr sz="7100"/>
            </a:lvl1pPr>
          </a:lstStyle>
          <a:p>
            <a:r>
              <a:t>THE HOLY SPIRIT IS THE POWER FOR MISSIONS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47"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48" name="And Jesus came and spake unto them, saying, All power is given unto me in heaven and in earth. Go ye therefore, and teach all nations, baptizing them in the name of the Father, and of the Son, and of the Holy Ghost: Teaching them to observe all things wh"/>
          <p:cNvSpPr txBox="1"/>
          <p:nvPr/>
        </p:nvSpPr>
        <p:spPr>
          <a:xfrm>
            <a:off x="1270000" y="2298698"/>
            <a:ext cx="10464800" cy="477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2400"/>
              </a:spcBef>
              <a:defRPr>
                <a:solidFill>
                  <a:srgbClr val="FFFFFF"/>
                </a:solidFill>
              </a:defRPr>
            </a:lvl1pPr>
          </a:lstStyle>
          <a:p>
            <a:r>
              <a:t>And Jesus came and spake unto them, saying, All power is given unto me in heaven and in earth. Go ye therefore, and teach all nations, baptizing them in the name of the Father, and of the Son, and of the Holy Ghost: Teaching them to observe all things whatsoever I have commanded you: and, lo, I am with you alway, even unto the end of the world. Amen.</a:t>
            </a:r>
          </a:p>
        </p:txBody>
      </p:sp>
      <p:sp>
        <p:nvSpPr>
          <p:cNvPr id="149" name="Matthew 28:18-20"/>
          <p:cNvSpPr txBox="1"/>
          <p:nvPr/>
        </p:nvSpPr>
        <p:spPr>
          <a:xfrm>
            <a:off x="1270000" y="7239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Matthew 28:18-20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srcRect l="4341" r="5404"/>
          <a:stretch>
            <a:fillRect/>
          </a:stretch>
        </p:blipFill>
        <p:spPr>
          <a:xfrm>
            <a:off x="-102594" y="1983"/>
            <a:ext cx="13209864" cy="9749689"/>
          </a:xfrm>
          <a:prstGeom prst="rect">
            <a:avLst/>
          </a:prstGeom>
          <a:ln w="12700">
            <a:miter lim="400000"/>
          </a:ln>
        </p:spPr>
      </p:pic>
      <p:sp>
        <p:nvSpPr>
          <p:cNvPr id="152" name="POWER THROUGH COMMISSION"/>
          <p:cNvSpPr txBox="1">
            <a:spLocks noGrp="1"/>
          </p:cNvSpPr>
          <p:nvPr>
            <p:ph type="title"/>
          </p:nvPr>
        </p:nvSpPr>
        <p:spPr>
          <a:prstGeom prst="rect">
            <a:avLst/>
          </a:prstGeom>
        </p:spPr>
        <p:txBody>
          <a:bodyPr/>
          <a:lstStyle/>
          <a:p>
            <a:pPr defTabSz="578358">
              <a:defRPr sz="5500"/>
            </a:pPr>
            <a:r>
              <a:t>POWER THROUGH COMMISSION</a:t>
            </a:r>
            <a:r>
              <a:rPr sz="7900"/>
              <a:t> </a:t>
            </a:r>
          </a:p>
        </p:txBody>
      </p:sp>
      <p:sp>
        <p:nvSpPr>
          <p:cNvPr id="153" name="But ye shall receive power, after that the Holy Ghost is come upon you: and ye shall be witnesses unto me both in Jerusalem, and in all Judaea, and in Samaria, and unto the uttermost part of the earth."/>
          <p:cNvSpPr txBox="1"/>
          <p:nvPr/>
        </p:nvSpPr>
        <p:spPr>
          <a:xfrm>
            <a:off x="1270000" y="3175000"/>
            <a:ext cx="10464800" cy="302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2400"/>
              </a:spcBef>
              <a:defRPr>
                <a:solidFill>
                  <a:srgbClr val="FFFFFF"/>
                </a:solidFill>
              </a:defRPr>
            </a:lvl1pPr>
          </a:lstStyle>
          <a:p>
            <a:r>
              <a:t>But ye shall receive power, after that the Holy Ghost is come upon you: and ye shall be witnesses unto me both in Jerusalem, and in all Judaea, and in Samaria, and unto the uttermost part of the earth.</a:t>
            </a:r>
          </a:p>
        </p:txBody>
      </p:sp>
      <p:sp>
        <p:nvSpPr>
          <p:cNvPr id="154" name="Acts 1:8"/>
          <p:cNvSpPr txBox="1"/>
          <p:nvPr/>
        </p:nvSpPr>
        <p:spPr>
          <a:xfrm>
            <a:off x="1270000" y="6731000"/>
            <a:ext cx="10464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2800" b="1">
                <a:solidFill>
                  <a:srgbClr val="FFFFFF"/>
                </a:solidFill>
                <a:latin typeface="+mj-lt"/>
                <a:ea typeface="+mj-ea"/>
                <a:cs typeface="+mj-cs"/>
                <a:sym typeface="Helvetica"/>
              </a:defRPr>
            </a:lvl1pPr>
          </a:lstStyle>
          <a:p>
            <a:r>
              <a:t>Acts 1:8</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FFFF"/>
      </a:dk1>
      <a:lt1>
        <a:srgbClr val="FF0000"/>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2198</Words>
  <Application>Microsoft Office PowerPoint</Application>
  <PresentationFormat>Custom</PresentationFormat>
  <Paragraphs>118</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Helvetica</vt:lpstr>
      <vt:lpstr>Helvetica Light</vt:lpstr>
      <vt:lpstr>Helvetica Neue</vt:lpstr>
      <vt:lpstr>Gradient</vt:lpstr>
      <vt:lpstr>THE HOLY SPIRIT</vt:lpstr>
      <vt:lpstr>THE HOLY SPIRIT IS THE PROMISE FOR MISSIONS</vt:lpstr>
      <vt:lpstr>PowerPoint Presentation</vt:lpstr>
      <vt:lpstr>PowerPoint Presentation</vt:lpstr>
      <vt:lpstr>PowerPoint Presentation</vt:lpstr>
      <vt:lpstr>PowerPoint Presentation</vt:lpstr>
      <vt:lpstr>THE HOLY SPIRIT IS THE POWER FOR MISSIONS</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THROUGH COMMISSION </vt:lpstr>
      <vt:lpstr>POWER OF CONVICTION </vt:lpstr>
      <vt:lpstr>POWER OF CONVICTION </vt:lpstr>
      <vt:lpstr>POWER OF CONVICTION </vt:lpstr>
      <vt:lpstr>POWER OF CONVICTION </vt:lpstr>
      <vt:lpstr>POWER OF CONVICTION </vt:lpstr>
      <vt:lpstr>POWER OF CONVICTION </vt:lpstr>
      <vt:lpstr>THE HOLY SPIRIT DIRECTS TO THE PLACE OF MISSIONS</vt:lpstr>
      <vt:lpstr>GOD KNOWS THE PLACE </vt:lpstr>
      <vt:lpstr>GOD KNOWS THE PLACE </vt:lpstr>
      <vt:lpstr>GOD KNOWS THE PLACE </vt:lpstr>
      <vt:lpstr>GOD KNOWS THE TIMING </vt:lpstr>
      <vt:lpstr>THE HOLY SPIRIT GUIDES TO THE PEOPLE IN MISSIONS</vt:lpstr>
      <vt:lpstr>TO PEOPLE GROUPS </vt:lpstr>
      <vt:lpstr>TO INDIVIDUALS </vt:lpstr>
      <vt:lpstr>TO INDIVIDUALS </vt:lpstr>
      <vt:lpstr>TO INDIVIDUALS </vt:lpstr>
      <vt:lpstr>TO INDIVIDUALS </vt:lpstr>
      <vt:lpstr>TO INDIVIDUALS </vt:lpstr>
      <vt:lpstr>TO INDIVIDUALS </vt:lpstr>
      <vt:lpstr>TO INDIVIDUALS </vt:lpstr>
      <vt:lpstr>TO INDIVIDUALS </vt:lpstr>
      <vt:lpstr>TO INDIVIDUALS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dc:title>
  <cp:lastModifiedBy>Dolly St. Claire</cp:lastModifiedBy>
  <cp:revision>1</cp:revision>
  <dcterms:modified xsi:type="dcterms:W3CDTF">2023-04-13T16:15:35Z</dcterms:modified>
</cp:coreProperties>
</file>