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66" r:id="rId5"/>
    <p:sldId id="259" r:id="rId6"/>
    <p:sldId id="260" r:id="rId7"/>
    <p:sldId id="267" r:id="rId8"/>
    <p:sldId id="261" r:id="rId9"/>
    <p:sldId id="262" r:id="rId10"/>
    <p:sldId id="263" r:id="rId11"/>
    <p:sldId id="264" r:id="rId12"/>
    <p:sldId id="265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C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4041-A9B1-47C3-B0B7-716BBA7AEB6D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DC029-5697-4B8D-9841-AF2D1D313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89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4041-A9B1-47C3-B0B7-716BBA7AEB6D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DC029-5697-4B8D-9841-AF2D1D313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2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4041-A9B1-47C3-B0B7-716BBA7AEB6D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DC029-5697-4B8D-9841-AF2D1D313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17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4041-A9B1-47C3-B0B7-716BBA7AEB6D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DC029-5697-4B8D-9841-AF2D1D313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649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4041-A9B1-47C3-B0B7-716BBA7AEB6D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DC029-5697-4B8D-9841-AF2D1D313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255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4041-A9B1-47C3-B0B7-716BBA7AEB6D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DC029-5697-4B8D-9841-AF2D1D313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97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4041-A9B1-47C3-B0B7-716BBA7AEB6D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DC029-5697-4B8D-9841-AF2D1D313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9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4041-A9B1-47C3-B0B7-716BBA7AEB6D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DC029-5697-4B8D-9841-AF2D1D313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86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4041-A9B1-47C3-B0B7-716BBA7AEB6D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DC029-5697-4B8D-9841-AF2D1D313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46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4041-A9B1-47C3-B0B7-716BBA7AEB6D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DC029-5697-4B8D-9841-AF2D1D313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730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4041-A9B1-47C3-B0B7-716BBA7AEB6D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DC029-5697-4B8D-9841-AF2D1D313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80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D4041-A9B1-47C3-B0B7-716BBA7AEB6D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DC029-5697-4B8D-9841-AF2D1D313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9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E6C6-315A-3645-D3FF-19522A484C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5B9039-011E-B6EC-8A2C-E8511B9F35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view of the earth from space&#10;&#10;Description automatically generated">
            <a:extLst>
              <a:ext uri="{FF2B5EF4-FFF2-40B4-BE49-F238E27FC236}">
                <a16:creationId xmlns:a16="http://schemas.microsoft.com/office/drawing/2014/main" id="{89B56586-3137-CC1E-1838-A4B790778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0F00F9-3326-311D-88DA-CAD87A215B3D}"/>
              </a:ext>
            </a:extLst>
          </p:cNvPr>
          <p:cNvSpPr txBox="1"/>
          <p:nvPr/>
        </p:nvSpPr>
        <p:spPr>
          <a:xfrm>
            <a:off x="685800" y="1479271"/>
            <a:ext cx="7772400" cy="2739211"/>
          </a:xfrm>
          <a:prstGeom prst="rect">
            <a:avLst/>
          </a:prstGeom>
          <a:solidFill>
            <a:srgbClr val="2F3C4D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THE PRAYER FOR MISSIONS</a:t>
            </a:r>
          </a:p>
          <a:p>
            <a:pPr algn="ctr"/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Jeremiah 33:3 Call unto me, and I will answer thee, and shew thee great and mighty things, which thou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knowest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not.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738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E6C6-315A-3645-D3FF-19522A484C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5B9039-011E-B6EC-8A2C-E8511B9F35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view of the earth from space&#10;&#10;Description automatically generated">
            <a:extLst>
              <a:ext uri="{FF2B5EF4-FFF2-40B4-BE49-F238E27FC236}">
                <a16:creationId xmlns:a16="http://schemas.microsoft.com/office/drawing/2014/main" id="{89B56586-3137-CC1E-1838-A4B790778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0F00F9-3326-311D-88DA-CAD87A215B3D}"/>
              </a:ext>
            </a:extLst>
          </p:cNvPr>
          <p:cNvSpPr txBox="1"/>
          <p:nvPr/>
        </p:nvSpPr>
        <p:spPr>
          <a:xfrm>
            <a:off x="685800" y="2196207"/>
            <a:ext cx="8126083" cy="3539430"/>
          </a:xfrm>
          <a:prstGeom prst="rect">
            <a:avLst/>
          </a:prstGeom>
          <a:solidFill>
            <a:srgbClr val="2F3C4D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Ephesians 6:18 Praying always with all prayer and supplication in the Spirit, and watching thereunto with all perseverance and supplication for all saints;</a:t>
            </a:r>
            <a:endParaRPr lang="en-US" sz="3200" b="0" i="0" dirty="0">
              <a:solidFill>
                <a:schemeClr val="bg1"/>
              </a:solidFill>
              <a:effectLst/>
            </a:endParaRPr>
          </a:p>
          <a:p>
            <a:pPr algn="l"/>
            <a:r>
              <a:rPr lang="en-US" sz="3200" dirty="0">
                <a:solidFill>
                  <a:schemeClr val="bg1"/>
                </a:solidFill>
              </a:rPr>
              <a:t>19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And for me, that utterance may be given unto me, that I may open my mouth boldly, to make known the mystery of the gospel,</a:t>
            </a:r>
            <a:endParaRPr lang="en-US" sz="3200" b="0" i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81754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E6C6-315A-3645-D3FF-19522A484C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5B9039-011E-B6EC-8A2C-E8511B9F35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view of the earth from space&#10;&#10;Description automatically generated">
            <a:extLst>
              <a:ext uri="{FF2B5EF4-FFF2-40B4-BE49-F238E27FC236}">
                <a16:creationId xmlns:a16="http://schemas.microsoft.com/office/drawing/2014/main" id="{89B56586-3137-CC1E-1838-A4B790778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0F00F9-3326-311D-88DA-CAD87A215B3D}"/>
              </a:ext>
            </a:extLst>
          </p:cNvPr>
          <p:cNvSpPr txBox="1"/>
          <p:nvPr/>
        </p:nvSpPr>
        <p:spPr>
          <a:xfrm>
            <a:off x="685800" y="2359669"/>
            <a:ext cx="8126083" cy="2554545"/>
          </a:xfrm>
          <a:prstGeom prst="rect">
            <a:avLst/>
          </a:prstGeom>
          <a:solidFill>
            <a:srgbClr val="2F3C4D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Colossians 4:2 Continue in prayer, and watch in the same with thanksgiving;</a:t>
            </a:r>
            <a:endParaRPr lang="en-US" sz="3200" b="0" i="0" dirty="0">
              <a:solidFill>
                <a:schemeClr val="bg1"/>
              </a:solidFill>
              <a:effectLst/>
            </a:endParaRPr>
          </a:p>
          <a:p>
            <a:pPr algn="l"/>
            <a:r>
              <a:rPr lang="en-US" sz="3200" dirty="0">
                <a:solidFill>
                  <a:schemeClr val="bg1"/>
                </a:solidFill>
              </a:rPr>
              <a:t>3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Withal praying also for us, that God would open unto us a door of utterance, to speak the mystery of Christ, for which I am also in bonds:</a:t>
            </a:r>
            <a:endParaRPr lang="en-US" sz="3200" b="0" i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04550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E6C6-315A-3645-D3FF-19522A484C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5B9039-011E-B6EC-8A2C-E8511B9F35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view of the earth from space&#10;&#10;Description automatically generated">
            <a:extLst>
              <a:ext uri="{FF2B5EF4-FFF2-40B4-BE49-F238E27FC236}">
                <a16:creationId xmlns:a16="http://schemas.microsoft.com/office/drawing/2014/main" id="{89B56586-3137-CC1E-1838-A4B790778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0F00F9-3326-311D-88DA-CAD87A215B3D}"/>
              </a:ext>
            </a:extLst>
          </p:cNvPr>
          <p:cNvSpPr txBox="1"/>
          <p:nvPr/>
        </p:nvSpPr>
        <p:spPr>
          <a:xfrm>
            <a:off x="685800" y="1988733"/>
            <a:ext cx="8126083" cy="4524315"/>
          </a:xfrm>
          <a:prstGeom prst="rect">
            <a:avLst/>
          </a:prstGeom>
          <a:solidFill>
            <a:srgbClr val="2F3C4D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2 Thessalonians 3:1 Finally, brethren, pray for us, that the word of the Lord may have </a:t>
            </a:r>
            <a:r>
              <a:rPr lang="en-US" sz="3200" i="1" dirty="0">
                <a:solidFill>
                  <a:schemeClr val="bg1"/>
                </a:solidFill>
              </a:rPr>
              <a:t>free</a:t>
            </a:r>
            <a:r>
              <a:rPr lang="en-US" sz="3200" dirty="0">
                <a:solidFill>
                  <a:schemeClr val="bg1"/>
                </a:solidFill>
              </a:rPr>
              <a:t> course, and be glorified, even as </a:t>
            </a:r>
            <a:r>
              <a:rPr lang="en-US" sz="3200" i="1" dirty="0">
                <a:solidFill>
                  <a:schemeClr val="bg1"/>
                </a:solidFill>
              </a:rPr>
              <a:t>it is</a:t>
            </a:r>
            <a:r>
              <a:rPr lang="en-US" sz="3200" dirty="0">
                <a:solidFill>
                  <a:schemeClr val="bg1"/>
                </a:solidFill>
              </a:rPr>
              <a:t> with you:</a:t>
            </a:r>
            <a:endParaRPr lang="en-US" sz="3200" b="0" i="0" dirty="0">
              <a:solidFill>
                <a:schemeClr val="bg1"/>
              </a:solidFill>
              <a:effectLst/>
            </a:endParaRPr>
          </a:p>
          <a:p>
            <a:pPr algn="l"/>
            <a:r>
              <a:rPr lang="en-US" sz="3200" dirty="0">
                <a:solidFill>
                  <a:schemeClr val="bg1"/>
                </a:solidFill>
              </a:rPr>
              <a:t>2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And that we may be delivered from unreasonable and wicked men: for all </a:t>
            </a:r>
            <a:r>
              <a:rPr lang="en-US" sz="3200" i="1" dirty="0">
                <a:solidFill>
                  <a:schemeClr val="bg1"/>
                </a:solidFill>
              </a:rPr>
              <a:t>men</a:t>
            </a:r>
            <a:r>
              <a:rPr lang="en-US" sz="3200" dirty="0">
                <a:solidFill>
                  <a:schemeClr val="bg1"/>
                </a:solidFill>
              </a:rPr>
              <a:t> have not faith.</a:t>
            </a:r>
            <a:endParaRPr lang="en-US" sz="3200" b="0" i="0" dirty="0">
              <a:solidFill>
                <a:schemeClr val="bg1"/>
              </a:solidFill>
              <a:effectLst/>
            </a:endParaRPr>
          </a:p>
          <a:p>
            <a:pPr algn="l"/>
            <a:r>
              <a:rPr lang="en-US" sz="3200" dirty="0">
                <a:solidFill>
                  <a:schemeClr val="bg1"/>
                </a:solidFill>
              </a:rPr>
              <a:t>3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But the Lord is faithful, who shall stablish you, and keep </a:t>
            </a:r>
            <a:r>
              <a:rPr lang="en-US" sz="3200" i="1" dirty="0">
                <a:solidFill>
                  <a:schemeClr val="bg1"/>
                </a:solidFill>
              </a:rPr>
              <a:t>you</a:t>
            </a:r>
            <a:r>
              <a:rPr lang="en-US" sz="3200" dirty="0">
                <a:solidFill>
                  <a:schemeClr val="bg1"/>
                </a:solidFill>
              </a:rPr>
              <a:t> from evil.</a:t>
            </a:r>
            <a:endParaRPr lang="en-US" sz="3200" b="0" i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47170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E6C6-315A-3645-D3FF-19522A484C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5B9039-011E-B6EC-8A2C-E8511B9F35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view of the earth from space&#10;&#10;Description automatically generated">
            <a:extLst>
              <a:ext uri="{FF2B5EF4-FFF2-40B4-BE49-F238E27FC236}">
                <a16:creationId xmlns:a16="http://schemas.microsoft.com/office/drawing/2014/main" id="{89B56586-3137-CC1E-1838-A4B790778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580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E6C6-315A-3645-D3FF-19522A484C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5B9039-011E-B6EC-8A2C-E8511B9F35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view of the earth from space&#10;&#10;Description automatically generated">
            <a:extLst>
              <a:ext uri="{FF2B5EF4-FFF2-40B4-BE49-F238E27FC236}">
                <a16:creationId xmlns:a16="http://schemas.microsoft.com/office/drawing/2014/main" id="{89B56586-3137-CC1E-1838-A4B790778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0F00F9-3326-311D-88DA-CAD87A215B3D}"/>
              </a:ext>
            </a:extLst>
          </p:cNvPr>
          <p:cNvSpPr txBox="1"/>
          <p:nvPr/>
        </p:nvSpPr>
        <p:spPr>
          <a:xfrm>
            <a:off x="685800" y="1186479"/>
            <a:ext cx="8126083" cy="2554545"/>
          </a:xfrm>
          <a:prstGeom prst="rect">
            <a:avLst/>
          </a:prstGeom>
          <a:solidFill>
            <a:srgbClr val="2F3C4D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PRAYER OF CONFESSION AND REPENTANCE </a:t>
            </a:r>
            <a:br>
              <a:rPr lang="en-US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OUR SINS</a:t>
            </a: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James 4:17 Therefore to him that </a:t>
            </a:r>
            <a:r>
              <a:rPr lang="en-US" sz="3200" dirty="0" err="1">
                <a:solidFill>
                  <a:schemeClr val="bg1"/>
                </a:solidFill>
              </a:rPr>
              <a:t>knoweth</a:t>
            </a:r>
            <a:r>
              <a:rPr lang="en-US" sz="3200" dirty="0">
                <a:solidFill>
                  <a:schemeClr val="bg1"/>
                </a:solidFill>
              </a:rPr>
              <a:t> to do good, and doeth </a:t>
            </a:r>
            <a:r>
              <a:rPr lang="en-US" sz="3200" i="1" dirty="0">
                <a:solidFill>
                  <a:schemeClr val="bg1"/>
                </a:solidFill>
              </a:rPr>
              <a:t>it</a:t>
            </a:r>
            <a:r>
              <a:rPr lang="en-US" sz="3200" dirty="0">
                <a:solidFill>
                  <a:schemeClr val="bg1"/>
                </a:solidFill>
              </a:rPr>
              <a:t> not, to him it is sin.</a:t>
            </a:r>
            <a:endParaRPr lang="en-US" sz="3200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530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E6C6-315A-3645-D3FF-19522A484C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5B9039-011E-B6EC-8A2C-E8511B9F35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view of the earth from space&#10;&#10;Description automatically generated">
            <a:extLst>
              <a:ext uri="{FF2B5EF4-FFF2-40B4-BE49-F238E27FC236}">
                <a16:creationId xmlns:a16="http://schemas.microsoft.com/office/drawing/2014/main" id="{89B56586-3137-CC1E-1838-A4B790778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0F00F9-3326-311D-88DA-CAD87A215B3D}"/>
              </a:ext>
            </a:extLst>
          </p:cNvPr>
          <p:cNvSpPr txBox="1"/>
          <p:nvPr/>
        </p:nvSpPr>
        <p:spPr>
          <a:xfrm>
            <a:off x="685800" y="1350379"/>
            <a:ext cx="8126083" cy="2554545"/>
          </a:xfrm>
          <a:prstGeom prst="rect">
            <a:avLst/>
          </a:prstGeom>
          <a:solidFill>
            <a:srgbClr val="2F3C4D">
              <a:alpha val="50196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R="0" algn="ctr">
              <a:spcBef>
                <a:spcPts val="0"/>
              </a:spcBef>
              <a:spcAft>
                <a:spcPts val="0"/>
              </a:spcAft>
              <a:defRPr sz="3200"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PRAYER OF COMMITMENT TO MISSIONS</a:t>
            </a:r>
          </a:p>
          <a:p>
            <a:endParaRPr lang="en-US" dirty="0"/>
          </a:p>
          <a:p>
            <a:pPr algn="l"/>
            <a:r>
              <a:rPr lang="en-US" b="0" dirty="0"/>
              <a:t>Isaiah 6:8 Also I heard the voice of the Lord, saying, Whom shall I send, and who will go for us? Then said I, Here am I; send me.</a:t>
            </a:r>
          </a:p>
        </p:txBody>
      </p:sp>
    </p:spTree>
    <p:extLst>
      <p:ext uri="{BB962C8B-B14F-4D97-AF65-F5344CB8AC3E}">
        <p14:creationId xmlns:p14="http://schemas.microsoft.com/office/powerpoint/2010/main" val="113667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E6C6-315A-3645-D3FF-19522A484C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5B9039-011E-B6EC-8A2C-E8511B9F35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view of the earth from space&#10;&#10;Description automatically generated">
            <a:extLst>
              <a:ext uri="{FF2B5EF4-FFF2-40B4-BE49-F238E27FC236}">
                <a16:creationId xmlns:a16="http://schemas.microsoft.com/office/drawing/2014/main" id="{89B56586-3137-CC1E-1838-A4B790778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0F00F9-3326-311D-88DA-CAD87A215B3D}"/>
              </a:ext>
            </a:extLst>
          </p:cNvPr>
          <p:cNvSpPr txBox="1"/>
          <p:nvPr/>
        </p:nvSpPr>
        <p:spPr>
          <a:xfrm>
            <a:off x="685800" y="2652969"/>
            <a:ext cx="8126083" cy="2062103"/>
          </a:xfrm>
          <a:prstGeom prst="rect">
            <a:avLst/>
          </a:prstGeom>
          <a:solidFill>
            <a:srgbClr val="2F3C4D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Romans 1:16 For I am not ashamed of the gospel of Christ: for it is the power of God unto salvation to every one that believeth; to the Jew first, and also to the Greek.</a:t>
            </a:r>
            <a:endParaRPr lang="en-US" sz="3200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946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E6C6-315A-3645-D3FF-19522A484C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5B9039-011E-B6EC-8A2C-E8511B9F35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view of the earth from space&#10;&#10;Description automatically generated">
            <a:extLst>
              <a:ext uri="{FF2B5EF4-FFF2-40B4-BE49-F238E27FC236}">
                <a16:creationId xmlns:a16="http://schemas.microsoft.com/office/drawing/2014/main" id="{89B56586-3137-CC1E-1838-A4B790778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0F00F9-3326-311D-88DA-CAD87A215B3D}"/>
              </a:ext>
            </a:extLst>
          </p:cNvPr>
          <p:cNvSpPr txBox="1"/>
          <p:nvPr/>
        </p:nvSpPr>
        <p:spPr>
          <a:xfrm>
            <a:off x="685800" y="1186479"/>
            <a:ext cx="8126083" cy="5016758"/>
          </a:xfrm>
          <a:prstGeom prst="rect">
            <a:avLst/>
          </a:prstGeom>
          <a:solidFill>
            <a:srgbClr val="2F3C4D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PRAYER FOR THE LOST TO BE SAVED</a:t>
            </a: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3200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3200" dirty="0">
                <a:solidFill>
                  <a:schemeClr val="bg1"/>
                </a:solidFill>
              </a:rPr>
              <a:t>Romans 9:1 I say the truth in Christ, I lie not, my conscience also bearing me witness in the Holy Ghost,</a:t>
            </a:r>
            <a:endParaRPr lang="en-US" sz="3200" b="0" i="0" dirty="0">
              <a:solidFill>
                <a:schemeClr val="bg1"/>
              </a:solidFill>
              <a:effectLst/>
            </a:endParaRPr>
          </a:p>
          <a:p>
            <a:pPr algn="l"/>
            <a:r>
              <a:rPr lang="en-US" sz="3200" dirty="0">
                <a:solidFill>
                  <a:schemeClr val="bg1"/>
                </a:solidFill>
              </a:rPr>
              <a:t>2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That I have great heaviness and continual sorrow in my heart.</a:t>
            </a:r>
            <a:endParaRPr lang="en-US" sz="3200" b="0" i="0" dirty="0">
              <a:solidFill>
                <a:schemeClr val="bg1"/>
              </a:solidFill>
              <a:effectLst/>
            </a:endParaRPr>
          </a:p>
          <a:p>
            <a:pPr algn="l"/>
            <a:r>
              <a:rPr lang="en-US" sz="3200" dirty="0">
                <a:solidFill>
                  <a:schemeClr val="bg1"/>
                </a:solidFill>
              </a:rPr>
              <a:t>3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For I could wish that myself were accursed from Christ for my brethren, my kinsmen according to the flesh:</a:t>
            </a:r>
            <a:endParaRPr lang="en-US" sz="3200" b="0" i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87508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E6C6-315A-3645-D3FF-19522A484C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5B9039-011E-B6EC-8A2C-E8511B9F35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view of the earth from space&#10;&#10;Description automatically generated">
            <a:extLst>
              <a:ext uri="{FF2B5EF4-FFF2-40B4-BE49-F238E27FC236}">
                <a16:creationId xmlns:a16="http://schemas.microsoft.com/office/drawing/2014/main" id="{89B56586-3137-CC1E-1838-A4B790778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0F00F9-3326-311D-88DA-CAD87A215B3D}"/>
              </a:ext>
            </a:extLst>
          </p:cNvPr>
          <p:cNvSpPr txBox="1"/>
          <p:nvPr/>
        </p:nvSpPr>
        <p:spPr>
          <a:xfrm>
            <a:off x="685800" y="2860259"/>
            <a:ext cx="8126083" cy="1569660"/>
          </a:xfrm>
          <a:prstGeom prst="rect">
            <a:avLst/>
          </a:prstGeom>
          <a:solidFill>
            <a:srgbClr val="2F3C4D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</a:rPr>
              <a:t>Romans 10:1 Brethren, my heart's desire and prayer to God for Israel is, that they might be saved.</a:t>
            </a:r>
            <a:endParaRPr lang="en-US" sz="3200" b="0" i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04996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244A84C9-18BB-3110-3BE0-D67A96851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314" y="0"/>
            <a:ext cx="65053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993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E6C6-315A-3645-D3FF-19522A484C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5B9039-011E-B6EC-8A2C-E8511B9F35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view of the earth from space&#10;&#10;Description automatically generated">
            <a:extLst>
              <a:ext uri="{FF2B5EF4-FFF2-40B4-BE49-F238E27FC236}">
                <a16:creationId xmlns:a16="http://schemas.microsoft.com/office/drawing/2014/main" id="{89B56586-3137-CC1E-1838-A4B790778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0F00F9-3326-311D-88DA-CAD87A215B3D}"/>
              </a:ext>
            </a:extLst>
          </p:cNvPr>
          <p:cNvSpPr txBox="1"/>
          <p:nvPr/>
        </p:nvSpPr>
        <p:spPr>
          <a:xfrm>
            <a:off x="685800" y="1186479"/>
            <a:ext cx="8126083" cy="4524315"/>
          </a:xfrm>
          <a:prstGeom prst="rect">
            <a:avLst/>
          </a:prstGeom>
          <a:solidFill>
            <a:srgbClr val="2F3C4D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PRAYER FOR MORE MISSIONARIES </a:t>
            </a:r>
            <a:br>
              <a:rPr lang="en-US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THE HARVEST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3200" dirty="0">
                <a:solidFill>
                  <a:schemeClr val="bg1"/>
                </a:solidFill>
              </a:rPr>
              <a:t>Matthew 9:37 Then saith he unto his disciples, The harvest truly </a:t>
            </a:r>
            <a:r>
              <a:rPr lang="en-US" sz="3200" i="1" dirty="0">
                <a:solidFill>
                  <a:schemeClr val="bg1"/>
                </a:solidFill>
              </a:rPr>
              <a:t>is</a:t>
            </a:r>
            <a:r>
              <a:rPr lang="en-US" sz="3200" dirty="0">
                <a:solidFill>
                  <a:schemeClr val="bg1"/>
                </a:solidFill>
              </a:rPr>
              <a:t> plenteous, but the </a:t>
            </a:r>
            <a:r>
              <a:rPr lang="en-US" sz="3200" dirty="0" err="1">
                <a:solidFill>
                  <a:schemeClr val="bg1"/>
                </a:solidFill>
              </a:rPr>
              <a:t>labourers</a:t>
            </a:r>
            <a:r>
              <a:rPr lang="en-US" sz="3200" dirty="0">
                <a:solidFill>
                  <a:schemeClr val="bg1"/>
                </a:solidFill>
              </a:rPr>
              <a:t> </a:t>
            </a:r>
            <a:r>
              <a:rPr lang="en-US" sz="3200" i="1" dirty="0">
                <a:solidFill>
                  <a:schemeClr val="bg1"/>
                </a:solidFill>
              </a:rPr>
              <a:t>are</a:t>
            </a:r>
            <a:r>
              <a:rPr lang="en-US" sz="3200" dirty="0">
                <a:solidFill>
                  <a:schemeClr val="bg1"/>
                </a:solidFill>
              </a:rPr>
              <a:t> few;</a:t>
            </a:r>
            <a:endParaRPr lang="en-US" sz="3200" b="0" i="0" dirty="0">
              <a:solidFill>
                <a:schemeClr val="bg1"/>
              </a:solidFill>
              <a:effectLst/>
            </a:endParaRPr>
          </a:p>
          <a:p>
            <a:pPr algn="l"/>
            <a:r>
              <a:rPr lang="en-US" sz="3200" dirty="0">
                <a:solidFill>
                  <a:schemeClr val="bg1"/>
                </a:solidFill>
              </a:rPr>
              <a:t>38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Pray ye therefore the Lord of the harvest, that he will send forth </a:t>
            </a:r>
            <a:r>
              <a:rPr lang="en-US" sz="3200" dirty="0" err="1">
                <a:solidFill>
                  <a:schemeClr val="bg1"/>
                </a:solidFill>
              </a:rPr>
              <a:t>labourers</a:t>
            </a:r>
            <a:r>
              <a:rPr lang="en-US" sz="3200" dirty="0">
                <a:solidFill>
                  <a:schemeClr val="bg1"/>
                </a:solidFill>
              </a:rPr>
              <a:t> into his harvest.</a:t>
            </a:r>
            <a:endParaRPr lang="en-US" sz="3200" b="0" i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4014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E6C6-315A-3645-D3FF-19522A484C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5B9039-011E-B6EC-8A2C-E8511B9F35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view of the earth from space&#10;&#10;Description automatically generated">
            <a:extLst>
              <a:ext uri="{FF2B5EF4-FFF2-40B4-BE49-F238E27FC236}">
                <a16:creationId xmlns:a16="http://schemas.microsoft.com/office/drawing/2014/main" id="{89B56586-3137-CC1E-1838-A4B790778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0F00F9-3326-311D-88DA-CAD87A215B3D}"/>
              </a:ext>
            </a:extLst>
          </p:cNvPr>
          <p:cNvSpPr txBox="1"/>
          <p:nvPr/>
        </p:nvSpPr>
        <p:spPr>
          <a:xfrm>
            <a:off x="685800" y="1186479"/>
            <a:ext cx="8126083" cy="5509200"/>
          </a:xfrm>
          <a:prstGeom prst="rect">
            <a:avLst/>
          </a:prstGeom>
          <a:solidFill>
            <a:srgbClr val="2F3C4D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PRAYER FOR THE MISSIONARIES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br>
              <a:rPr lang="en-US" sz="3200" dirty="0">
                <a:solidFill>
                  <a:srgbClr val="A23021"/>
                </a:solidFill>
                <a:latin typeface="Verdana" panose="020B0604030504040204" pitchFamily="34" charset="0"/>
              </a:rPr>
            </a:br>
            <a:r>
              <a:rPr lang="en-US" sz="3200" dirty="0">
                <a:solidFill>
                  <a:schemeClr val="bg1"/>
                </a:solidFill>
              </a:rPr>
              <a:t>Romans 15:30 Now I beseech you, brethren, for the Lord Jesus Christ's sake, and for the love of the Spirit, that ye strive together with me in </a:t>
            </a:r>
            <a:r>
              <a:rPr lang="en-US" sz="3200" i="1" dirty="0">
                <a:solidFill>
                  <a:schemeClr val="bg1"/>
                </a:solidFill>
              </a:rPr>
              <a:t>your</a:t>
            </a:r>
            <a:r>
              <a:rPr lang="en-US" sz="3200" dirty="0">
                <a:solidFill>
                  <a:schemeClr val="bg1"/>
                </a:solidFill>
              </a:rPr>
              <a:t> prayers to God for me;</a:t>
            </a:r>
            <a:endParaRPr lang="en-US" sz="3200" b="0" i="0" dirty="0">
              <a:solidFill>
                <a:schemeClr val="bg1"/>
              </a:solidFill>
              <a:effectLst/>
            </a:endParaRPr>
          </a:p>
          <a:p>
            <a:pPr algn="l"/>
            <a:r>
              <a:rPr lang="en-US" sz="3200" dirty="0">
                <a:solidFill>
                  <a:schemeClr val="bg1"/>
                </a:solidFill>
              </a:rPr>
              <a:t>31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That I may be delivered from them that do not believe in Judaea; and that my service which </a:t>
            </a:r>
            <a:r>
              <a:rPr lang="en-US" sz="3200" i="1" dirty="0">
                <a:solidFill>
                  <a:schemeClr val="bg1"/>
                </a:solidFill>
              </a:rPr>
              <a:t>I have</a:t>
            </a:r>
            <a:r>
              <a:rPr lang="en-US" sz="3200" dirty="0">
                <a:solidFill>
                  <a:schemeClr val="bg1"/>
                </a:solidFill>
              </a:rPr>
              <a:t> for Jerusalem may be accepted of the saints;</a:t>
            </a:r>
            <a:endParaRPr lang="en-US" sz="3200" b="0" i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35464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158</TotalTime>
  <Words>523</Words>
  <Application>Microsoft Office PowerPoint</Application>
  <PresentationFormat>On-screen Show (4:3)</PresentationFormat>
  <Paragraphs>31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Dolly St. Claire</dc:creator>
  <cp:lastModifiedBy>Dolly St. Claire</cp:lastModifiedBy>
  <cp:revision>4</cp:revision>
  <dcterms:created xsi:type="dcterms:W3CDTF">2023-04-16T02:14:17Z</dcterms:created>
  <dcterms:modified xsi:type="dcterms:W3CDTF">2023-04-17T00:10:48Z</dcterms:modified>
</cp:coreProperties>
</file>