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09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0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8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1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2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0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8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3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9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3482E-4A87-4B67-BCF1-9E8F2563581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A7C7-CBC6-45AA-B7F4-2696E11F4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0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ying on the ground reading a book&#10;&#10;Description automatically generated with low confidence">
            <a:extLst>
              <a:ext uri="{FF2B5EF4-FFF2-40B4-BE49-F238E27FC236}">
                <a16:creationId xmlns:a16="http://schemas.microsoft.com/office/drawing/2014/main" id="{FB265F51-84C6-9552-2BF7-75AA69C65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87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EA576B1-C64D-1BC4-BC48-934251932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65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2DAA4F5-1F7B-A2CD-3B73-B4D1ED388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40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8C613EB-CBF2-48CA-73AB-73C7D13E9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59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B1797B-5ABE-0246-413F-BC28490D3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7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54426A9-B046-3A11-590C-576A005E0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57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EE8D813-97FB-F737-3B53-AC18FF891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49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6871AA2-6603-61DF-0822-D630346E6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72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48BE449-213B-2BD1-B9EF-6AAA65D79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42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2AE55B4-EA83-A8B2-2DAA-71E9A6F95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61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D970740-2E3E-643D-2E21-48ABAB4BB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9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2C2D053-C983-B796-895F-2AAA68367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90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BC58A6C-E7DD-8F70-DC4F-A61391DA9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7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D43FC41-17A6-31D1-6E17-F90F44320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0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A1DCBBE-D4B7-E7C0-9277-A86BB960C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88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7A85F7B-8909-1D06-3777-30BCCECA0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10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65F2249-68E0-B606-E87F-59D3A562E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3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94630A4-AA79-D3CA-1313-C07FF2B4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09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F163AAA-6BED-C609-2777-E10DDB269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44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522C9AC-6668-DE83-847B-81E9B4AA5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39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ED5103C-3207-BD4C-DD24-4D99BEE07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41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894505-1144-CD22-8C3B-141DDE158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33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elevision, monitor, electronics&#10;&#10;Description automatically generated">
            <a:extLst>
              <a:ext uri="{FF2B5EF4-FFF2-40B4-BE49-F238E27FC236}">
                <a16:creationId xmlns:a16="http://schemas.microsoft.com/office/drawing/2014/main" id="{57B2A9E0-B908-28D5-55E3-24BCC1646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51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901A888-DB60-B514-0190-DE6EBC147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7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3F0F3D-3D3A-2AC8-4849-A1AD2C619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38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84183BE-BC5A-0C02-D998-A459D0F48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78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1D96E96-34F7-D767-6DA8-901F14E59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0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7BA49E9-D021-CB48-4B07-6774A8B0D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21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9C6A11C-57CA-E67F-3402-8B1B07B28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0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D8D9138-B200-8B19-BF28-902D9BF8E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82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31121DB-6810-CCCD-91A2-35EF453CD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55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ying on the ground reading a book&#10;&#10;Description automatically generated with low confidence">
            <a:extLst>
              <a:ext uri="{FF2B5EF4-FFF2-40B4-BE49-F238E27FC236}">
                <a16:creationId xmlns:a16="http://schemas.microsoft.com/office/drawing/2014/main" id="{FB265F51-84C6-9552-2BF7-75AA69C65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13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273B377-8960-0856-F0A6-D71D8462C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13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D8DA0C7-EF45-E57D-F707-46AAB8C20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6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9B835FE-1CB6-B182-91E5-D12182D06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1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AA5ED9C-FD7D-5B6C-2B0F-5AF343753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57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0193BEC-114F-C9BF-CA55-9DD14C453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91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47772F8-510E-C942-C6A3-2761551BD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5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44</TotalTime>
  <Words>0</Words>
  <Application>Microsoft Office PowerPoint</Application>
  <PresentationFormat>On-screen Show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Dolly St. Claire</dc:creator>
  <cp:lastModifiedBy>Dolly St. Claire</cp:lastModifiedBy>
  <cp:revision>2</cp:revision>
  <dcterms:created xsi:type="dcterms:W3CDTF">2023-04-13T16:04:14Z</dcterms:created>
  <dcterms:modified xsi:type="dcterms:W3CDTF">2023-04-14T00:41:11Z</dcterms:modified>
</cp:coreProperties>
</file>